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5" r:id="rId1"/>
    <p:sldMasterId id="2147483706" r:id="rId2"/>
    <p:sldMasterId id="2147483707" r:id="rId3"/>
    <p:sldMasterId id="2147483708" r:id="rId4"/>
    <p:sldMasterId id="2147483709" r:id="rId5"/>
  </p:sldMasterIdLst>
  <p:notesMasterIdLst>
    <p:notesMasterId r:id="rId5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x="9144000" cy="5143500" type="screen16x9"/>
  <p:notesSz cx="6858000" cy="9144000"/>
  <p:embeddedFontLst>
    <p:embeddedFont>
      <p:font typeface="Candara" panose="020E0502030303020204" pitchFamily="34" charset="0"/>
      <p:regular r:id="rId57"/>
      <p:bold r:id="rId58"/>
      <p:italic r:id="rId59"/>
      <p:boldItalic r:id="rId60"/>
    </p:embeddedFont>
    <p:embeddedFont>
      <p:font typeface="Garamond" panose="02020404030301010803" pitchFamily="18" charset="0"/>
      <p:regular r:id="rId61"/>
      <p:bold r:id="rId62"/>
      <p:italic r:id="rId63"/>
      <p:boldItalic r:id="rId64"/>
    </p:embeddedFont>
    <p:embeddedFont>
      <p:font typeface="Open Sans" panose="020B0306030504020204" pitchFamily="34" charset="0"/>
      <p:regular r:id="rId65"/>
      <p:bold r:id="rId66"/>
      <p:italic r:id="rId67"/>
      <p:boldItalic r:id="rId68"/>
    </p:embeddedFont>
    <p:embeddedFont>
      <p:font typeface="Roboto" panose="02000000000000000000" pitchFamily="2"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p:restoredTop sz="65835"/>
  </p:normalViewPr>
  <p:slideViewPr>
    <p:cSldViewPr snapToGrid="0">
      <p:cViewPr varScale="1">
        <p:scale>
          <a:sx n="94" d="100"/>
          <a:sy n="94" d="100"/>
        </p:scale>
        <p:origin x="528" y="184"/>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2.fntdata"/><Relationship Id="rId66" Type="http://schemas.openxmlformats.org/officeDocument/2006/relationships/font" Target="fonts/font10.fntdata"/><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5.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ca0a22953c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ca0a22953c_0_142: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dirty="0"/>
          </a:p>
        </p:txBody>
      </p:sp>
      <p:sp>
        <p:nvSpPr>
          <p:cNvPr id="230" name="Google Shape;230;gca0a22953c_0_142: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c819896183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c819896183_0_75: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dirty="0"/>
          </a:p>
        </p:txBody>
      </p:sp>
      <p:sp>
        <p:nvSpPr>
          <p:cNvPr id="316" name="Google Shape;316;gc819896183_0_75: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c819896183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c819896183_0_13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dirty="0"/>
          </a:p>
        </p:txBody>
      </p:sp>
      <p:sp>
        <p:nvSpPr>
          <p:cNvPr id="323" name="Google Shape;323;gc819896183_0_131: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c77de951c2_0_15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c77de951c2_0_157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331" name="Google Shape;331;gc77de951c2_0_1573: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cf5ecfad2b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cf5ecfad2b_1_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dirty="0"/>
          </a:p>
        </p:txBody>
      </p:sp>
      <p:sp>
        <p:nvSpPr>
          <p:cNvPr id="338" name="Google Shape;338;gcf5ecfad2b_1_3: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c819896183_0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c819896183_0_472: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349" name="Google Shape;349;gc819896183_0_472: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c819896183_0_301: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c819896183_0_30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63" name="Google Shape;363;gc819896183_0_301: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c819896183_0_3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c819896183_0_35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371" name="Google Shape;371;gc819896183_0_358: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c819896183_0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c819896183_0_414: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378" name="Google Shape;378;gc819896183_0_414: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c819896183_0_5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c819896183_0_535: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dirty="0"/>
          </a:p>
        </p:txBody>
      </p:sp>
      <p:sp>
        <p:nvSpPr>
          <p:cNvPr id="387" name="Google Shape;387;gc819896183_0_535: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c819896183_0_1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c819896183_0_111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dirty="0"/>
          </a:p>
        </p:txBody>
      </p:sp>
      <p:sp>
        <p:nvSpPr>
          <p:cNvPr id="395" name="Google Shape;395;gc819896183_0_1111: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c77de951c2_0_16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c77de951c2_0_1629: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237" name="Google Shape;237;gc77de951c2_0_1629: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c819896183_0_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gc819896183_0_945: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c819896183_0_9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gc819896183_0_956: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c819896183_0_1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gc819896183_0_1118: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c77de951c2_0_1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gc77de951c2_0_1247: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c819896183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c819896183_0_936: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c819896183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gc819896183_0_996: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endParaRPr sz="1100" dirty="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c819896183_0_10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c819896183_0_1008: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c819896183_0_10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c819896183_0_1020: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cf5ecfad2b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cf5ecfad2b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c819896183_0_1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c819896183_0_1032: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b="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a0a2295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ca0a22953c_0_0: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c819896183_0_1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gc819896183_0_1044: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b="0" dirty="0"/>
          </a:p>
          <a:p>
            <a:pPr marL="0" lvl="0" indent="0" algn="l" rtl="0">
              <a:spcBef>
                <a:spcPts val="0"/>
              </a:spcBef>
              <a:spcAft>
                <a:spcPts val="0"/>
              </a:spcAft>
              <a:buClr>
                <a:schemeClr val="dk1"/>
              </a:buClr>
              <a:buSzPts val="1100"/>
              <a:buFont typeface="Arial"/>
              <a:buNone/>
            </a:pPr>
            <a:r>
              <a:rPr lang="en" b="0" dirty="0"/>
              <a:t> </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c819896183_0_1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gc819896183_0_1058: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ca0a22953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gca0a22953c_0_21: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400"/>
              <a:buFont typeface="Arial"/>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c77de951c2_0_16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c77de951c2_0_16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6" name="Google Shape;516;gc77de951c2_0_16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cf263b241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cf263b2411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endParaRPr sz="1200" dirty="0"/>
          </a:p>
          <a:p>
            <a:pPr marL="0" marR="0" lvl="0" indent="0" algn="l" rtl="0">
              <a:lnSpc>
                <a:spcPct val="100000"/>
              </a:lnSpc>
              <a:spcBef>
                <a:spcPts val="0"/>
              </a:spcBef>
              <a:spcAft>
                <a:spcPts val="0"/>
              </a:spcAft>
              <a:buClr>
                <a:schemeClr val="dk1"/>
              </a:buClr>
              <a:buSzPts val="1800"/>
              <a:buFont typeface="Calibri"/>
              <a:buNone/>
            </a:pPr>
            <a:endParaRPr sz="1200" dirty="0"/>
          </a:p>
        </p:txBody>
      </p:sp>
      <p:sp>
        <p:nvSpPr>
          <p:cNvPr id="524" name="Google Shape;524;gcf263b2411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f263b2411_0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cf263b2411_0_2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9" name="Google Shape;539;gcf263b2411_0_2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c77de951c2_0_23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c77de951c2_0_2381: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endParaRPr dirty="0"/>
          </a:p>
        </p:txBody>
      </p:sp>
      <p:sp>
        <p:nvSpPr>
          <p:cNvPr id="548" name="Google Shape;548;gc77de951c2_0_2381: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 sz="1400"/>
              <a:t>36</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cf263b2411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cf263b2411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dirty="0"/>
              <a:t> </a:t>
            </a:r>
            <a:endParaRPr dirty="0"/>
          </a:p>
          <a:p>
            <a:pPr marL="0" lvl="0" indent="0" algn="l" rtl="0">
              <a:lnSpc>
                <a:spcPct val="100000"/>
              </a:lnSpc>
              <a:spcBef>
                <a:spcPts val="0"/>
              </a:spcBef>
              <a:spcAft>
                <a:spcPts val="0"/>
              </a:spcAft>
              <a:buSzPts val="1400"/>
              <a:buNone/>
            </a:pPr>
            <a:endParaRPr dirty="0"/>
          </a:p>
        </p:txBody>
      </p:sp>
      <p:sp>
        <p:nvSpPr>
          <p:cNvPr id="556" name="Google Shape;556;gcf263b2411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cf263b2411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gcf263b2411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 dirty="0"/>
              <a: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565" name="Google Shape;565;gcf263b2411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cf263b2411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gcf263b2411_0_2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Font typeface="Calibri"/>
              <a:buNone/>
            </a:pPr>
            <a:endParaRPr sz="1800" dirty="0"/>
          </a:p>
        </p:txBody>
      </p:sp>
      <p:sp>
        <p:nvSpPr>
          <p:cNvPr id="574" name="Google Shape;574;gcf263b2411_0_2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ca0a22953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gca0a22953c_0_9:notes"/>
          <p:cNvSpPr txBox="1">
            <a:spLocks noGrp="1"/>
          </p:cNvSpPr>
          <p:nvPr>
            <p:ph type="body" idx="1"/>
          </p:nvPr>
        </p:nvSpPr>
        <p:spPr>
          <a:xfrm>
            <a:off x="685801" y="4343400"/>
            <a:ext cx="5486400" cy="41148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100"/>
              <a:buFont typeface="Arial"/>
              <a:buNone/>
            </a:pPr>
            <a:r>
              <a:rPr lang="en" dirty="0"/>
              <a:t>Here are some recourse that can use as a part of your job search.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O*Net - Comprehensive summary of job titles. occupational quick search; human resources hit enter; under the quick search you see the summary. Allows you to see tasks, technology skills (you can click on the plus sign), Knowledge; Skills, Abilities, Work Activities; Job Zone (give you an overall idea of what you are doing); Related occupation; Wages and employment trends (transparent, click on the local); projected growth; (how fast is this particular position grow?) Overall, this is a fantastic way of finding out what you need - DEMO</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t>Occupational Outlook Handbook - published by US Bureau of Labor Statistics, contains career related information for hundreds of occupations. Microbiologist example - DEMO</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sz="1200" dirty="0">
                <a:latin typeface="Open Sans"/>
                <a:ea typeface="Open Sans"/>
                <a:cs typeface="Open Sans"/>
                <a:sym typeface="Open Sans"/>
              </a:rPr>
              <a:t>What Can I do with my major - Learn typical career areas and types of employers that hire in these fields, as well as strategies to make you a more marketable candidate. - DEMO</a:t>
            </a:r>
            <a:endParaRPr sz="1200" dirty="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c819896183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c819896183_0_1194: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c819896183_0_1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gc819896183_0_1186: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c819896183_0_1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c819896183_0_1201: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d2397dffa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d2397dffa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c819896183_0_1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c819896183_0_1213: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63F70"/>
              </a:buClr>
              <a:buSzPts val="1100"/>
              <a:buFont typeface="Arial"/>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cf263b2411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gcf263b2411_0_321: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63F70"/>
              </a:buClr>
              <a:buSzPts val="1100"/>
              <a:buFont typeface="Arial"/>
              <a:buNone/>
            </a:pPr>
            <a:endParaRPr dirty="0">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d0b03e6c5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d0b03e6c5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d2397dffa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d2397dffa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c17a4d926b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c17a4d92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ca0a22953c_0_87:notes"/>
          <p:cNvSpPr txBox="1">
            <a:spLocks noGrp="1"/>
          </p:cNvSpPr>
          <p:nvPr>
            <p:ph type="body" idx="1"/>
          </p:nvPr>
        </p:nvSpPr>
        <p:spPr>
          <a:xfrm>
            <a:off x="685800" y="4343400"/>
            <a:ext cx="5486400" cy="41148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Clr>
                <a:schemeClr val="dk1"/>
              </a:buClr>
              <a:buSzPts val="1400"/>
              <a:buFont typeface="Arial"/>
              <a:buNone/>
            </a:pPr>
            <a:endParaRPr dirty="0"/>
          </a:p>
        </p:txBody>
      </p:sp>
      <p:sp>
        <p:nvSpPr>
          <p:cNvPr id="648" name="Google Shape;648;gca0a22953c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17a4d926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c17a4d926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Department labor’s getting </a:t>
            </a:r>
            <a:r>
              <a:rPr lang="en" dirty="0" err="1"/>
              <a:t>hired.com</a:t>
            </a:r>
            <a:r>
              <a:rPr lang="en" dirty="0"/>
              <a:t> and job accommodation network, </a:t>
            </a:r>
            <a:r>
              <a:rPr lang="en" sz="1200" dirty="0">
                <a:solidFill>
                  <a:srgbClr val="262626"/>
                </a:solidFill>
                <a:highlight>
                  <a:srgbClr val="FFFFFF"/>
                </a:highlight>
              </a:rPr>
              <a:t>a disability employment site featuring postings from companies such as American Red Cross, Bank of America, Capital One and so on.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the Federal government is actively recruiting and hiring people with disabilities, and you can find those opportunities with the federal government on USAJOB. Similarly, Social Security Administration, a government agency, is also looking to hire people with disabilities. There are special hiring authorities and programs you can apply. For example the ticket to work program is designed to help individuals improve their earning potential and prepare for long-term career success.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err="1"/>
              <a:t>AbilityJobs</a:t>
            </a:r>
            <a:r>
              <a:rPr lang="en" dirty="0"/>
              <a:t> is a leading career website for people with disabilities who are seeking for employment opportunities and it’s free!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err="1"/>
              <a:t>NTI@Home</a:t>
            </a:r>
            <a:r>
              <a:rPr lang="en" dirty="0"/>
              <a:t> is a non-profit telecommuting institution that train and assist people with disabilities to be employed with industries such as technical services and billing / call center job that you can work from home! </a:t>
            </a:r>
            <a:r>
              <a:rPr lang="en" sz="1200" dirty="0">
                <a:solidFill>
                  <a:schemeClr val="dk1"/>
                </a:solidFill>
                <a:highlight>
                  <a:srgbClr val="FFFFFF"/>
                </a:highlight>
                <a:latin typeface="Calibri"/>
                <a:ea typeface="Calibri"/>
                <a:cs typeface="Calibri"/>
                <a:sym typeface="Calibri"/>
              </a:rPr>
              <a:t>There is no cost to register and once you are registered you will also then receive a Remote Call Center Agent training from them.  The training consists of a self-paced course in the basics of working in a call center and related technologies.</a:t>
            </a:r>
            <a:r>
              <a:rPr lang="en" sz="1200" dirty="0">
                <a:solidFill>
                  <a:schemeClr val="dk1"/>
                </a:solidFill>
                <a:highlight>
                  <a:schemeClr val="lt1"/>
                </a:highlight>
                <a:latin typeface="Calibri"/>
                <a:ea typeface="Calibri"/>
                <a:cs typeface="Calibri"/>
                <a:sym typeface="Calibri"/>
              </a:rPr>
              <a:t> </a:t>
            </a:r>
            <a:r>
              <a:rPr lang="en" sz="1200" dirty="0">
                <a:solidFill>
                  <a:schemeClr val="dk1"/>
                </a:solidFill>
                <a:highlight>
                  <a:srgbClr val="FFFFFF"/>
                </a:highlight>
                <a:latin typeface="Calibri"/>
                <a:ea typeface="Calibri"/>
                <a:cs typeface="Calibri"/>
                <a:sym typeface="Calibri"/>
              </a:rPr>
              <a:t> This is followed up with a live 3-day workshop that allows for hands-on practice with call center skills and roleplaying with the kinds of calls to expect. </a:t>
            </a:r>
            <a:r>
              <a:rPr lang="en" sz="1200" dirty="0">
                <a:solidFill>
                  <a:schemeClr val="dk1"/>
                </a:solidFill>
                <a:highlight>
                  <a:schemeClr val="lt1"/>
                </a:highlight>
                <a:latin typeface="Calibri"/>
                <a:ea typeface="Calibri"/>
                <a:cs typeface="Calibri"/>
                <a:sym typeface="Calibri"/>
              </a:rPr>
              <a:t> None of those services  have a cost for registrants. </a:t>
            </a: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highlight>
                <a:srgbClr val="FFFFFF"/>
              </a:highlight>
              <a:latin typeface="Calibri"/>
              <a:ea typeface="Calibri"/>
              <a:cs typeface="Calibri"/>
              <a:sym typeface="Calibri"/>
            </a:endParaRPr>
          </a:p>
          <a:p>
            <a:pPr marL="0" lvl="0" indent="0" algn="l" rtl="0">
              <a:spcBef>
                <a:spcPts val="0"/>
              </a:spcBef>
              <a:spcAft>
                <a:spcPts val="0"/>
              </a:spcAft>
              <a:buNone/>
            </a:pPr>
            <a:r>
              <a:rPr lang="en" dirty="0" err="1"/>
              <a:t>RecruitDisability.org</a:t>
            </a:r>
            <a:r>
              <a:rPr lang="en" dirty="0"/>
              <a:t> is a national website support individuals with disabilities to look for jobs opportunities. </a:t>
            </a:r>
            <a:endParaRPr dirty="0"/>
          </a:p>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c69e637ef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c69e637ef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cac5d7dce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cac5d7dce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err="1"/>
              <a:t>InternshipFinder</a:t>
            </a:r>
            <a:r>
              <a:rPr lang="en" dirty="0"/>
              <a:t> - another great recourse for college students to apply for different opportunities.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AAPD- a non-profit organization that provide summer internship for students with disabilities in Washington D.C. to work with congressional offices and federal agencies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err="1"/>
              <a:t>WayUp</a:t>
            </a:r>
            <a:r>
              <a:rPr lang="en" dirty="0"/>
              <a:t> - a great recourse to connect students with a wide range of internship opportunities with startup, 500 fortune companies and anything in between. Once you create your account profile and upload your information, and start applying for internships. The companies normally get back to you within 24 hours to potentially schedule an interview.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Bender Consulting Services - funded by Joyce Bender who lives with multiple disabilities, and is currently serving as the CEO of the company. Bender Consulting Service provide a wider range of expertise related to disability employment and the company itself has a wide variety of full/part-time positions that people can apply to from IT, Human Resources, Customer Services, Health Care to Sales and Recruitment internship opportunities.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c77de951c2_0_1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c77de951c2_0_1353: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dirty="0"/>
          </a:p>
        </p:txBody>
      </p:sp>
      <p:sp>
        <p:nvSpPr>
          <p:cNvPr id="287" name="Google Shape;287;gc77de951c2_0_1353: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c81989618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c819896183_0_6: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295" name="Google Shape;295;gc819896183_0_6: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c819896183_0_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c819896183_0_18:notes"/>
          <p:cNvSpPr txBox="1">
            <a:spLocks noGrp="1"/>
          </p:cNvSpPr>
          <p:nvPr>
            <p:ph type="body" idx="1"/>
          </p:nvPr>
        </p:nvSpPr>
        <p:spPr>
          <a:xfrm>
            <a:off x="701041" y="4415791"/>
            <a:ext cx="5608500" cy="4183500"/>
          </a:xfrm>
          <a:prstGeom prst="rect">
            <a:avLst/>
          </a:prstGeom>
          <a:noFill/>
          <a:ln>
            <a:noFill/>
          </a:ln>
        </p:spPr>
        <p:txBody>
          <a:bodyPr spcFirstLastPara="1" wrap="square" lIns="93025" tIns="93025" rIns="93025" bIns="930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406400" algn="ctr">
              <a:spcBef>
                <a:spcPts val="0"/>
              </a:spcBef>
              <a:spcAft>
                <a:spcPts val="0"/>
              </a:spcAft>
              <a:buSzPts val="2800"/>
              <a:buChar char="●"/>
              <a:defRPr/>
            </a:lvl1pPr>
            <a:lvl2pPr marL="914400" lvl="1" indent="-387350" algn="ctr">
              <a:spcBef>
                <a:spcPts val="0"/>
              </a:spcBef>
              <a:spcAft>
                <a:spcPts val="0"/>
              </a:spcAft>
              <a:buSzPts val="2500"/>
              <a:buChar char="○"/>
              <a:defRPr/>
            </a:lvl2pPr>
            <a:lvl3pPr marL="1371600" lvl="2" indent="-368300" algn="ctr">
              <a:spcBef>
                <a:spcPts val="0"/>
              </a:spcBef>
              <a:spcAft>
                <a:spcPts val="0"/>
              </a:spcAft>
              <a:buSzPts val="22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rgbClr val="0A223F"/>
              </a:buClr>
              <a:buSzPts val="4500"/>
              <a:buFont typeface="Open Sans"/>
              <a:buNone/>
              <a:defRPr sz="4500">
                <a:solidFill>
                  <a:srgbClr val="0A223F"/>
                </a:solidFill>
                <a:latin typeface="Open Sans"/>
                <a:ea typeface="Open Sans"/>
                <a:cs typeface="Open Sans"/>
                <a:sym typeface="Open Sa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0" name="Google Shape;60;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rgbClr val="0A223F"/>
              </a:buClr>
              <a:buSzPts val="1800"/>
              <a:buFont typeface="Open Sans"/>
              <a:buNone/>
              <a:defRPr sz="1800">
                <a:solidFill>
                  <a:srgbClr val="0A223F"/>
                </a:solidFill>
                <a:latin typeface="Open Sans"/>
                <a:ea typeface="Open Sans"/>
                <a:cs typeface="Open Sans"/>
                <a:sym typeface="Open Sans"/>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6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431800" algn="l" rtl="0">
              <a:lnSpc>
                <a:spcPct val="90000"/>
              </a:lnSpc>
              <a:spcBef>
                <a:spcPts val="800"/>
              </a:spcBef>
              <a:spcAft>
                <a:spcPts val="0"/>
              </a:spcAft>
              <a:buClr>
                <a:schemeClr val="dk1"/>
              </a:buClr>
              <a:buSzPts val="3200"/>
              <a:buChar char="•"/>
              <a:defRPr/>
            </a:lvl1pPr>
            <a:lvl2pPr marL="914400" lvl="1" indent="-381000" algn="l" rtl="0">
              <a:lnSpc>
                <a:spcPct val="90000"/>
              </a:lnSpc>
              <a:spcBef>
                <a:spcPts val="400"/>
              </a:spcBef>
              <a:spcAft>
                <a:spcPts val="0"/>
              </a:spcAft>
              <a:buClr>
                <a:schemeClr val="dk1"/>
              </a:buClr>
              <a:buSzPts val="2400"/>
              <a:buChar char="•"/>
              <a:defRPr sz="2800"/>
            </a:lvl2pPr>
            <a:lvl3pPr marL="1371600" lvl="2" indent="-387350" algn="l" rtl="0">
              <a:lnSpc>
                <a:spcPct val="90000"/>
              </a:lnSpc>
              <a:spcBef>
                <a:spcPts val="400"/>
              </a:spcBef>
              <a:spcAft>
                <a:spcPts val="0"/>
              </a:spcAft>
              <a:buClr>
                <a:schemeClr val="dk1"/>
              </a:buClr>
              <a:buSzPts val="2500"/>
              <a:buChar char="•"/>
              <a:defRPr/>
            </a:lvl3pPr>
            <a:lvl4pPr marL="1828800" lvl="3" indent="-381000" algn="l" rtl="0">
              <a:lnSpc>
                <a:spcPct val="90000"/>
              </a:lnSpc>
              <a:spcBef>
                <a:spcPts val="400"/>
              </a:spcBef>
              <a:spcAft>
                <a:spcPts val="0"/>
              </a:spcAft>
              <a:buClr>
                <a:schemeClr val="dk1"/>
              </a:buClr>
              <a:buSzPts val="2400"/>
              <a:buChar char="•"/>
              <a:defRPr/>
            </a:lvl4pPr>
            <a:lvl5pPr marL="2286000" lvl="4" indent="-368300" algn="l" rtl="0">
              <a:lnSpc>
                <a:spcPct val="90000"/>
              </a:lnSpc>
              <a:spcBef>
                <a:spcPts val="400"/>
              </a:spcBef>
              <a:spcAft>
                <a:spcPts val="0"/>
              </a:spcAft>
              <a:buClr>
                <a:schemeClr val="dk1"/>
              </a:buClr>
              <a:buSzPts val="2200"/>
              <a:buChar char="•"/>
              <a:defRPr/>
            </a:lvl5pPr>
            <a:lvl6pPr marL="2743200" lvl="5" indent="-355600" algn="l" rtl="0">
              <a:lnSpc>
                <a:spcPct val="90000"/>
              </a:lnSpc>
              <a:spcBef>
                <a:spcPts val="400"/>
              </a:spcBef>
              <a:spcAft>
                <a:spcPts val="0"/>
              </a:spcAft>
              <a:buClr>
                <a:schemeClr val="dk1"/>
              </a:buClr>
              <a:buSzPts val="20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Font typeface="Calibri"/>
              <a:buChar char="•"/>
              <a:defRPr>
                <a:latin typeface="Calibri"/>
                <a:ea typeface="Calibri"/>
                <a:cs typeface="Calibri"/>
                <a:sym typeface="Calibri"/>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 name="Google Shape;66;p1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90A3"/>
              </a:buClr>
              <a:buSzPts val="1800"/>
              <a:buNone/>
              <a:defRPr sz="1800">
                <a:solidFill>
                  <a:srgbClr val="8890A3"/>
                </a:solidFill>
              </a:defRPr>
            </a:lvl1pPr>
            <a:lvl2pPr marL="914400" lvl="1" indent="-228600" algn="l" rtl="0">
              <a:lnSpc>
                <a:spcPct val="90000"/>
              </a:lnSpc>
              <a:spcBef>
                <a:spcPts val="400"/>
              </a:spcBef>
              <a:spcAft>
                <a:spcPts val="0"/>
              </a:spcAft>
              <a:buClr>
                <a:srgbClr val="8890A3"/>
              </a:buClr>
              <a:buSzPts val="1500"/>
              <a:buNone/>
              <a:defRPr sz="1500">
                <a:solidFill>
                  <a:srgbClr val="8890A3"/>
                </a:solidFill>
              </a:defRPr>
            </a:lvl2pPr>
            <a:lvl3pPr marL="1371600" lvl="2" indent="-228600" algn="l" rtl="0">
              <a:lnSpc>
                <a:spcPct val="90000"/>
              </a:lnSpc>
              <a:spcBef>
                <a:spcPts val="400"/>
              </a:spcBef>
              <a:spcAft>
                <a:spcPts val="0"/>
              </a:spcAft>
              <a:buClr>
                <a:srgbClr val="8890A3"/>
              </a:buClr>
              <a:buSzPts val="1400"/>
              <a:buNone/>
              <a:defRPr sz="1400">
                <a:solidFill>
                  <a:srgbClr val="8890A3"/>
                </a:solidFill>
              </a:defRPr>
            </a:lvl3pPr>
            <a:lvl4pPr marL="1828800" lvl="3" indent="-228600" algn="l" rtl="0">
              <a:lnSpc>
                <a:spcPct val="90000"/>
              </a:lnSpc>
              <a:spcBef>
                <a:spcPts val="400"/>
              </a:spcBef>
              <a:spcAft>
                <a:spcPts val="0"/>
              </a:spcAft>
              <a:buClr>
                <a:srgbClr val="8890A3"/>
              </a:buClr>
              <a:buSzPts val="1200"/>
              <a:buNone/>
              <a:defRPr sz="1200">
                <a:solidFill>
                  <a:srgbClr val="8890A3"/>
                </a:solidFill>
              </a:defRPr>
            </a:lvl4pPr>
            <a:lvl5pPr marL="2286000" lvl="4" indent="-228600" algn="l" rtl="0">
              <a:lnSpc>
                <a:spcPct val="90000"/>
              </a:lnSpc>
              <a:spcBef>
                <a:spcPts val="400"/>
              </a:spcBef>
              <a:spcAft>
                <a:spcPts val="0"/>
              </a:spcAft>
              <a:buClr>
                <a:srgbClr val="8890A3"/>
              </a:buClr>
              <a:buSzPts val="1200"/>
              <a:buNone/>
              <a:defRPr sz="1200">
                <a:solidFill>
                  <a:srgbClr val="8890A3"/>
                </a:solidFill>
              </a:defRPr>
            </a:lvl5pPr>
            <a:lvl6pPr marL="2743200" lvl="5" indent="-228600" algn="l" rtl="0">
              <a:lnSpc>
                <a:spcPct val="90000"/>
              </a:lnSpc>
              <a:spcBef>
                <a:spcPts val="400"/>
              </a:spcBef>
              <a:spcAft>
                <a:spcPts val="0"/>
              </a:spcAft>
              <a:buClr>
                <a:srgbClr val="8890A3"/>
              </a:buClr>
              <a:buSzPts val="1200"/>
              <a:buNone/>
              <a:defRPr sz="1200">
                <a:solidFill>
                  <a:srgbClr val="8890A3"/>
                </a:solidFill>
              </a:defRPr>
            </a:lvl6pPr>
            <a:lvl7pPr marL="3200400" lvl="6" indent="-228600" algn="l" rtl="0">
              <a:lnSpc>
                <a:spcPct val="90000"/>
              </a:lnSpc>
              <a:spcBef>
                <a:spcPts val="400"/>
              </a:spcBef>
              <a:spcAft>
                <a:spcPts val="0"/>
              </a:spcAft>
              <a:buClr>
                <a:srgbClr val="8890A3"/>
              </a:buClr>
              <a:buSzPts val="1200"/>
              <a:buNone/>
              <a:defRPr sz="1200">
                <a:solidFill>
                  <a:srgbClr val="8890A3"/>
                </a:solidFill>
              </a:defRPr>
            </a:lvl7pPr>
            <a:lvl8pPr marL="3657600" lvl="7" indent="-228600" algn="l" rtl="0">
              <a:lnSpc>
                <a:spcPct val="90000"/>
              </a:lnSpc>
              <a:spcBef>
                <a:spcPts val="400"/>
              </a:spcBef>
              <a:spcAft>
                <a:spcPts val="0"/>
              </a:spcAft>
              <a:buClr>
                <a:srgbClr val="8890A3"/>
              </a:buClr>
              <a:buSzPts val="1200"/>
              <a:buNone/>
              <a:defRPr sz="1200">
                <a:solidFill>
                  <a:srgbClr val="8890A3"/>
                </a:solidFill>
              </a:defRPr>
            </a:lvl8pPr>
            <a:lvl9pPr marL="4114800" lvl="8" indent="-228600" algn="l" rtl="0">
              <a:lnSpc>
                <a:spcPct val="90000"/>
              </a:lnSpc>
              <a:spcBef>
                <a:spcPts val="400"/>
              </a:spcBef>
              <a:spcAft>
                <a:spcPts val="0"/>
              </a:spcAft>
              <a:buClr>
                <a:srgbClr val="8890A3"/>
              </a:buClr>
              <a:buSzPts val="1200"/>
              <a:buNone/>
              <a:defRPr sz="1200">
                <a:solidFill>
                  <a:srgbClr val="8890A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 name="Google Shape;69;p1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0" name="Google Shape;70;p1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3" name="Google Shape;73;p1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4" name="Google Shape;74;p19"/>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5" name="Google Shape;75;p1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6" name="Google Shape;76;p19"/>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2" name="Google Shape;82;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3" name="Google Shape;83;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6" name="Google Shape;86;p2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7" name="Google Shape;87;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8"/>
        <p:cNvGrpSpPr/>
        <p:nvPr/>
      </p:nvGrpSpPr>
      <p:grpSpPr>
        <a:xfrm>
          <a:off x="0" y="0"/>
          <a:ext cx="0" cy="0"/>
          <a:chOff x="0" y="0"/>
          <a:chExt cx="0" cy="0"/>
        </a:xfrm>
      </p:grpSpPr>
      <p:sp>
        <p:nvSpPr>
          <p:cNvPr id="89" name="Google Shape;89;p24"/>
          <p:cNvSpPr txBox="1">
            <a:spLocks noGrp="1"/>
          </p:cNvSpPr>
          <p:nvPr>
            <p:ph type="title"/>
          </p:nvPr>
        </p:nvSpPr>
        <p:spPr>
          <a:xfrm>
            <a:off x="490250" y="526350"/>
            <a:ext cx="5618700" cy="4090800"/>
          </a:xfrm>
          <a:prstGeom prst="rect">
            <a:avLst/>
          </a:prstGeom>
          <a:noFill/>
          <a:ln>
            <a:noFill/>
          </a:ln>
        </p:spPr>
        <p:txBody>
          <a:bodyPr spcFirstLastPara="1" wrap="square" lIns="68575" tIns="68575" rIns="68575" bIns="68575" anchor="ctr" anchorCtr="0">
            <a:normAutofit/>
          </a:bodyPr>
          <a:lstStyle>
            <a:lvl1pPr lvl="0" algn="l" rtl="0">
              <a:lnSpc>
                <a:spcPct val="90000"/>
              </a:lnSpc>
              <a:spcBef>
                <a:spcPts val="0"/>
              </a:spcBef>
              <a:spcAft>
                <a:spcPts val="0"/>
              </a:spcAft>
              <a:buClr>
                <a:schemeClr val="dk1"/>
              </a:buClr>
              <a:buSzPts val="3500"/>
              <a:buNone/>
              <a:defRPr/>
            </a:lvl1pPr>
            <a:lvl2pPr lvl="1" algn="l" rtl="0">
              <a:lnSpc>
                <a:spcPct val="100000"/>
              </a:lnSpc>
              <a:spcBef>
                <a:spcPts val="0"/>
              </a:spcBef>
              <a:spcAft>
                <a:spcPts val="0"/>
              </a:spcAft>
              <a:buSzPts val="1100"/>
              <a:buNone/>
              <a:defRPr sz="4800"/>
            </a:lvl2pPr>
            <a:lvl3pPr lvl="2" algn="l" rtl="0">
              <a:lnSpc>
                <a:spcPct val="100000"/>
              </a:lnSpc>
              <a:spcBef>
                <a:spcPts val="0"/>
              </a:spcBef>
              <a:spcAft>
                <a:spcPts val="0"/>
              </a:spcAft>
              <a:buSzPts val="1100"/>
              <a:buNone/>
              <a:defRPr sz="4800"/>
            </a:lvl3pPr>
            <a:lvl4pPr lvl="3" algn="l" rtl="0">
              <a:lnSpc>
                <a:spcPct val="100000"/>
              </a:lnSpc>
              <a:spcBef>
                <a:spcPts val="0"/>
              </a:spcBef>
              <a:spcAft>
                <a:spcPts val="0"/>
              </a:spcAft>
              <a:buSzPts val="1100"/>
              <a:buNone/>
              <a:defRPr sz="4800"/>
            </a:lvl4pPr>
            <a:lvl5pPr lvl="4" algn="l" rtl="0">
              <a:lnSpc>
                <a:spcPct val="100000"/>
              </a:lnSpc>
              <a:spcBef>
                <a:spcPts val="0"/>
              </a:spcBef>
              <a:spcAft>
                <a:spcPts val="0"/>
              </a:spcAft>
              <a:buSzPts val="1100"/>
              <a:buNone/>
              <a:defRPr sz="4800"/>
            </a:lvl5pPr>
            <a:lvl6pPr lvl="5" algn="l" rtl="0">
              <a:lnSpc>
                <a:spcPct val="100000"/>
              </a:lnSpc>
              <a:spcBef>
                <a:spcPts val="0"/>
              </a:spcBef>
              <a:spcAft>
                <a:spcPts val="0"/>
              </a:spcAft>
              <a:buSzPts val="1100"/>
              <a:buNone/>
              <a:defRPr sz="4800"/>
            </a:lvl6pPr>
            <a:lvl7pPr lvl="6" algn="l" rtl="0">
              <a:lnSpc>
                <a:spcPct val="100000"/>
              </a:lnSpc>
              <a:spcBef>
                <a:spcPts val="0"/>
              </a:spcBef>
              <a:spcAft>
                <a:spcPts val="0"/>
              </a:spcAft>
              <a:buSzPts val="1100"/>
              <a:buNone/>
              <a:defRPr sz="4800"/>
            </a:lvl7pPr>
            <a:lvl8pPr lvl="7" algn="l" rtl="0">
              <a:lnSpc>
                <a:spcPct val="100000"/>
              </a:lnSpc>
              <a:spcBef>
                <a:spcPts val="0"/>
              </a:spcBef>
              <a:spcAft>
                <a:spcPts val="0"/>
              </a:spcAft>
              <a:buSzPts val="1100"/>
              <a:buNone/>
              <a:defRPr sz="4800"/>
            </a:lvl8pPr>
            <a:lvl9pPr lvl="8" algn="l" rtl="0">
              <a:lnSpc>
                <a:spcPct val="100000"/>
              </a:lnSpc>
              <a:spcBef>
                <a:spcPts val="0"/>
              </a:spcBef>
              <a:spcAft>
                <a:spcPts val="0"/>
              </a:spcAft>
              <a:buSzPts val="1100"/>
              <a:buNone/>
              <a:defRPr sz="4800"/>
            </a:lvl9pPr>
          </a:lstStyle>
          <a:p>
            <a:endParaRPr/>
          </a:p>
        </p:txBody>
      </p:sp>
      <p:sp>
        <p:nvSpPr>
          <p:cNvPr id="90" name="Google Shape;90;p24"/>
          <p:cNvSpPr txBox="1">
            <a:spLocks noGrp="1"/>
          </p:cNvSpPr>
          <p:nvPr>
            <p:ph type="sldNum" idx="12"/>
          </p:nvPr>
        </p:nvSpPr>
        <p:spPr>
          <a:xfrm>
            <a:off x="8472458" y="4663216"/>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5">
  <p:cSld name="Custom layout 5">
    <p:bg>
      <p:bgPr>
        <a:solidFill>
          <a:srgbClr val="FFFFFF"/>
        </a:solidFill>
        <a:effectLst/>
      </p:bgPr>
    </p:bg>
    <p:spTree>
      <p:nvGrpSpPr>
        <p:cNvPr id="1" name="Shape 91"/>
        <p:cNvGrpSpPr/>
        <p:nvPr/>
      </p:nvGrpSpPr>
      <p:grpSpPr>
        <a:xfrm>
          <a:off x="0" y="0"/>
          <a:ext cx="0" cy="0"/>
          <a:chOff x="0" y="0"/>
          <a:chExt cx="0" cy="0"/>
        </a:xfrm>
      </p:grpSpPr>
      <p:sp>
        <p:nvSpPr>
          <p:cNvPr id="92" name="Google Shape;92;p25"/>
          <p:cNvSpPr txBox="1">
            <a:spLocks noGrp="1"/>
          </p:cNvSpPr>
          <p:nvPr>
            <p:ph type="ctrTitle"/>
          </p:nvPr>
        </p:nvSpPr>
        <p:spPr>
          <a:xfrm>
            <a:off x="436825" y="901200"/>
            <a:ext cx="4065900" cy="3341100"/>
          </a:xfrm>
          <a:prstGeom prst="rect">
            <a:avLst/>
          </a:prstGeom>
          <a:noFill/>
          <a:ln>
            <a:noFill/>
          </a:ln>
        </p:spPr>
        <p:txBody>
          <a:bodyPr spcFirstLastPara="1" wrap="square" lIns="68575" tIns="68575" rIns="68575" bIns="68575" anchor="ctr" anchorCtr="0">
            <a:normAutofit/>
          </a:bodyPr>
          <a:lstStyle>
            <a:lvl1pPr lvl="0" algn="l" rtl="0">
              <a:lnSpc>
                <a:spcPct val="100000"/>
              </a:lnSpc>
              <a:spcBef>
                <a:spcPts val="0"/>
              </a:spcBef>
              <a:spcAft>
                <a:spcPts val="0"/>
              </a:spcAft>
              <a:buClr>
                <a:srgbClr val="424242"/>
              </a:buClr>
              <a:buSzPts val="3600"/>
              <a:buFont typeface="Arial"/>
              <a:buNone/>
              <a:defRPr sz="3600">
                <a:solidFill>
                  <a:srgbClr val="424242"/>
                </a:solidFill>
                <a:latin typeface="Arial"/>
                <a:ea typeface="Arial"/>
                <a:cs typeface="Arial"/>
                <a:sym typeface="Arial"/>
              </a:defRPr>
            </a:lvl1pPr>
            <a:lvl2pPr lvl="1" algn="l" rtl="0">
              <a:lnSpc>
                <a:spcPct val="100000"/>
              </a:lnSpc>
              <a:spcBef>
                <a:spcPts val="0"/>
              </a:spcBef>
              <a:spcAft>
                <a:spcPts val="0"/>
              </a:spcAft>
              <a:buClr>
                <a:srgbClr val="424242"/>
              </a:buClr>
              <a:buSzPts val="3600"/>
              <a:buNone/>
              <a:defRPr sz="3600">
                <a:solidFill>
                  <a:srgbClr val="424242"/>
                </a:solidFill>
              </a:defRPr>
            </a:lvl2pPr>
            <a:lvl3pPr lvl="2" algn="l" rtl="0">
              <a:lnSpc>
                <a:spcPct val="100000"/>
              </a:lnSpc>
              <a:spcBef>
                <a:spcPts val="0"/>
              </a:spcBef>
              <a:spcAft>
                <a:spcPts val="0"/>
              </a:spcAft>
              <a:buClr>
                <a:srgbClr val="424242"/>
              </a:buClr>
              <a:buSzPts val="3600"/>
              <a:buNone/>
              <a:defRPr sz="3600">
                <a:solidFill>
                  <a:srgbClr val="424242"/>
                </a:solidFill>
              </a:defRPr>
            </a:lvl3pPr>
            <a:lvl4pPr lvl="3" algn="l" rtl="0">
              <a:lnSpc>
                <a:spcPct val="100000"/>
              </a:lnSpc>
              <a:spcBef>
                <a:spcPts val="0"/>
              </a:spcBef>
              <a:spcAft>
                <a:spcPts val="0"/>
              </a:spcAft>
              <a:buClr>
                <a:srgbClr val="424242"/>
              </a:buClr>
              <a:buSzPts val="3600"/>
              <a:buNone/>
              <a:defRPr sz="3600">
                <a:solidFill>
                  <a:srgbClr val="424242"/>
                </a:solidFill>
              </a:defRPr>
            </a:lvl4pPr>
            <a:lvl5pPr lvl="4" algn="l" rtl="0">
              <a:lnSpc>
                <a:spcPct val="100000"/>
              </a:lnSpc>
              <a:spcBef>
                <a:spcPts val="0"/>
              </a:spcBef>
              <a:spcAft>
                <a:spcPts val="0"/>
              </a:spcAft>
              <a:buClr>
                <a:srgbClr val="424242"/>
              </a:buClr>
              <a:buSzPts val="3600"/>
              <a:buNone/>
              <a:defRPr sz="3600">
                <a:solidFill>
                  <a:srgbClr val="424242"/>
                </a:solidFill>
              </a:defRPr>
            </a:lvl5pPr>
            <a:lvl6pPr lvl="5" algn="l" rtl="0">
              <a:lnSpc>
                <a:spcPct val="100000"/>
              </a:lnSpc>
              <a:spcBef>
                <a:spcPts val="0"/>
              </a:spcBef>
              <a:spcAft>
                <a:spcPts val="0"/>
              </a:spcAft>
              <a:buClr>
                <a:srgbClr val="424242"/>
              </a:buClr>
              <a:buSzPts val="3600"/>
              <a:buNone/>
              <a:defRPr sz="3600">
                <a:solidFill>
                  <a:srgbClr val="424242"/>
                </a:solidFill>
              </a:defRPr>
            </a:lvl6pPr>
            <a:lvl7pPr lvl="6" algn="l" rtl="0">
              <a:lnSpc>
                <a:spcPct val="100000"/>
              </a:lnSpc>
              <a:spcBef>
                <a:spcPts val="0"/>
              </a:spcBef>
              <a:spcAft>
                <a:spcPts val="0"/>
              </a:spcAft>
              <a:buClr>
                <a:srgbClr val="424242"/>
              </a:buClr>
              <a:buSzPts val="3600"/>
              <a:buNone/>
              <a:defRPr sz="3600">
                <a:solidFill>
                  <a:srgbClr val="424242"/>
                </a:solidFill>
              </a:defRPr>
            </a:lvl7pPr>
            <a:lvl8pPr lvl="7" algn="l" rtl="0">
              <a:lnSpc>
                <a:spcPct val="100000"/>
              </a:lnSpc>
              <a:spcBef>
                <a:spcPts val="0"/>
              </a:spcBef>
              <a:spcAft>
                <a:spcPts val="0"/>
              </a:spcAft>
              <a:buClr>
                <a:srgbClr val="424242"/>
              </a:buClr>
              <a:buSzPts val="3600"/>
              <a:buNone/>
              <a:defRPr sz="3600">
                <a:solidFill>
                  <a:srgbClr val="424242"/>
                </a:solidFill>
              </a:defRPr>
            </a:lvl8pPr>
            <a:lvl9pPr lvl="8" algn="l" rtl="0">
              <a:lnSpc>
                <a:spcPct val="100000"/>
              </a:lnSpc>
              <a:spcBef>
                <a:spcPts val="0"/>
              </a:spcBef>
              <a:spcAft>
                <a:spcPts val="0"/>
              </a:spcAft>
              <a:buClr>
                <a:srgbClr val="424242"/>
              </a:buClr>
              <a:buSzPts val="3600"/>
              <a:buNone/>
              <a:defRPr sz="3600">
                <a:solidFill>
                  <a:srgbClr val="424242"/>
                </a:solidFill>
              </a:defRPr>
            </a:lvl9pPr>
          </a:lstStyle>
          <a:p>
            <a:endParaRPr/>
          </a:p>
        </p:txBody>
      </p:sp>
      <p:sp>
        <p:nvSpPr>
          <p:cNvPr id="93" name="Google Shape;93;p25"/>
          <p:cNvSpPr txBox="1">
            <a:spLocks noGrp="1"/>
          </p:cNvSpPr>
          <p:nvPr>
            <p:ph type="sldNum" idx="12"/>
          </p:nvPr>
        </p:nvSpPr>
        <p:spPr>
          <a:xfrm>
            <a:off x="8472457" y="4663216"/>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Google Shape;106;p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90A3"/>
              </a:buClr>
              <a:buSzPts val="1800"/>
              <a:buNone/>
              <a:defRPr sz="1800">
                <a:solidFill>
                  <a:srgbClr val="8890A3"/>
                </a:solidFill>
              </a:defRPr>
            </a:lvl1pPr>
            <a:lvl2pPr marL="914400" lvl="1" indent="-228600" algn="l" rtl="0">
              <a:lnSpc>
                <a:spcPct val="90000"/>
              </a:lnSpc>
              <a:spcBef>
                <a:spcPts val="400"/>
              </a:spcBef>
              <a:spcAft>
                <a:spcPts val="0"/>
              </a:spcAft>
              <a:buClr>
                <a:srgbClr val="8890A3"/>
              </a:buClr>
              <a:buSzPts val="1500"/>
              <a:buNone/>
              <a:defRPr sz="1500">
                <a:solidFill>
                  <a:srgbClr val="8890A3"/>
                </a:solidFill>
              </a:defRPr>
            </a:lvl2pPr>
            <a:lvl3pPr marL="1371600" lvl="2" indent="-228600" algn="l" rtl="0">
              <a:lnSpc>
                <a:spcPct val="90000"/>
              </a:lnSpc>
              <a:spcBef>
                <a:spcPts val="400"/>
              </a:spcBef>
              <a:spcAft>
                <a:spcPts val="0"/>
              </a:spcAft>
              <a:buClr>
                <a:srgbClr val="8890A3"/>
              </a:buClr>
              <a:buSzPts val="1400"/>
              <a:buNone/>
              <a:defRPr sz="1400">
                <a:solidFill>
                  <a:srgbClr val="8890A3"/>
                </a:solidFill>
              </a:defRPr>
            </a:lvl3pPr>
            <a:lvl4pPr marL="1828800" lvl="3" indent="-228600" algn="l" rtl="0">
              <a:lnSpc>
                <a:spcPct val="90000"/>
              </a:lnSpc>
              <a:spcBef>
                <a:spcPts val="400"/>
              </a:spcBef>
              <a:spcAft>
                <a:spcPts val="0"/>
              </a:spcAft>
              <a:buClr>
                <a:srgbClr val="8890A3"/>
              </a:buClr>
              <a:buSzPts val="1200"/>
              <a:buNone/>
              <a:defRPr sz="1200">
                <a:solidFill>
                  <a:srgbClr val="8890A3"/>
                </a:solidFill>
              </a:defRPr>
            </a:lvl4pPr>
            <a:lvl5pPr marL="2286000" lvl="4" indent="-228600" algn="l" rtl="0">
              <a:lnSpc>
                <a:spcPct val="90000"/>
              </a:lnSpc>
              <a:spcBef>
                <a:spcPts val="400"/>
              </a:spcBef>
              <a:spcAft>
                <a:spcPts val="0"/>
              </a:spcAft>
              <a:buClr>
                <a:srgbClr val="8890A3"/>
              </a:buClr>
              <a:buSzPts val="1200"/>
              <a:buNone/>
              <a:defRPr sz="1200">
                <a:solidFill>
                  <a:srgbClr val="8890A3"/>
                </a:solidFill>
              </a:defRPr>
            </a:lvl5pPr>
            <a:lvl6pPr marL="2743200" lvl="5" indent="-228600" algn="l" rtl="0">
              <a:lnSpc>
                <a:spcPct val="90000"/>
              </a:lnSpc>
              <a:spcBef>
                <a:spcPts val="400"/>
              </a:spcBef>
              <a:spcAft>
                <a:spcPts val="0"/>
              </a:spcAft>
              <a:buClr>
                <a:srgbClr val="8890A3"/>
              </a:buClr>
              <a:buSzPts val="1200"/>
              <a:buNone/>
              <a:defRPr sz="1200">
                <a:solidFill>
                  <a:srgbClr val="8890A3"/>
                </a:solidFill>
              </a:defRPr>
            </a:lvl6pPr>
            <a:lvl7pPr marL="3200400" lvl="6" indent="-228600" algn="l" rtl="0">
              <a:lnSpc>
                <a:spcPct val="90000"/>
              </a:lnSpc>
              <a:spcBef>
                <a:spcPts val="400"/>
              </a:spcBef>
              <a:spcAft>
                <a:spcPts val="0"/>
              </a:spcAft>
              <a:buClr>
                <a:srgbClr val="8890A3"/>
              </a:buClr>
              <a:buSzPts val="1200"/>
              <a:buNone/>
              <a:defRPr sz="1200">
                <a:solidFill>
                  <a:srgbClr val="8890A3"/>
                </a:solidFill>
              </a:defRPr>
            </a:lvl7pPr>
            <a:lvl8pPr marL="3657600" lvl="7" indent="-228600" algn="l" rtl="0">
              <a:lnSpc>
                <a:spcPct val="90000"/>
              </a:lnSpc>
              <a:spcBef>
                <a:spcPts val="400"/>
              </a:spcBef>
              <a:spcAft>
                <a:spcPts val="0"/>
              </a:spcAft>
              <a:buClr>
                <a:srgbClr val="8890A3"/>
              </a:buClr>
              <a:buSzPts val="1200"/>
              <a:buNone/>
              <a:defRPr sz="1200">
                <a:solidFill>
                  <a:srgbClr val="8890A3"/>
                </a:solidFill>
              </a:defRPr>
            </a:lvl8pPr>
            <a:lvl9pPr marL="4114800" lvl="8" indent="-228600" algn="l" rtl="0">
              <a:lnSpc>
                <a:spcPct val="90000"/>
              </a:lnSpc>
              <a:spcBef>
                <a:spcPts val="400"/>
              </a:spcBef>
              <a:spcAft>
                <a:spcPts val="0"/>
              </a:spcAft>
              <a:buClr>
                <a:srgbClr val="8890A3"/>
              </a:buClr>
              <a:buSzPts val="1200"/>
              <a:buNone/>
              <a:defRPr sz="1200">
                <a:solidFill>
                  <a:srgbClr val="8890A3"/>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0" name="Google Shape;110;p3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1" name="Google Shape;111;p30"/>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2"/>
        <p:cNvGrpSpPr/>
        <p:nvPr/>
      </p:nvGrpSpPr>
      <p:grpSpPr>
        <a:xfrm>
          <a:off x="0" y="0"/>
          <a:ext cx="0" cy="0"/>
          <a:chOff x="0" y="0"/>
          <a:chExt cx="0" cy="0"/>
        </a:xfrm>
      </p:grpSpPr>
      <p:sp>
        <p:nvSpPr>
          <p:cNvPr id="113" name="Google Shape;113;p31"/>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31"/>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5" name="Google Shape;115;p31"/>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31"/>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7" name="Google Shape;117;p31"/>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406400">
              <a:spcBef>
                <a:spcPts val="0"/>
              </a:spcBef>
              <a:spcAft>
                <a:spcPts val="0"/>
              </a:spcAft>
              <a:buSzPts val="2800"/>
              <a:buChar char="●"/>
              <a:defRPr/>
            </a:lvl1pPr>
            <a:lvl2pPr marL="914400" lvl="1" indent="-387350">
              <a:spcBef>
                <a:spcPts val="0"/>
              </a:spcBef>
              <a:spcAft>
                <a:spcPts val="0"/>
              </a:spcAft>
              <a:buSzPts val="2500"/>
              <a:buChar char="○"/>
              <a:defRPr/>
            </a:lvl2pPr>
            <a:lvl3pPr marL="1371600" lvl="2" indent="-368300">
              <a:spcBef>
                <a:spcPts val="0"/>
              </a:spcBef>
              <a:spcAft>
                <a:spcPts val="0"/>
              </a:spcAft>
              <a:buSzPts val="22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1"/>
        <p:cNvGrpSpPr/>
        <p:nvPr/>
      </p:nvGrpSpPr>
      <p:grpSpPr>
        <a:xfrm>
          <a:off x="0" y="0"/>
          <a:ext cx="0" cy="0"/>
          <a:chOff x="0" y="0"/>
          <a:chExt cx="0" cy="0"/>
        </a:xfrm>
      </p:grpSpPr>
      <p:sp>
        <p:nvSpPr>
          <p:cNvPr id="122" name="Google Shape;122;p3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 name="Google Shape;123;p34"/>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24" name="Google Shape;124;p34"/>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5"/>
        <p:cNvGrpSpPr/>
        <p:nvPr/>
      </p:nvGrpSpPr>
      <p:grpSpPr>
        <a:xfrm>
          <a:off x="0" y="0"/>
          <a:ext cx="0" cy="0"/>
          <a:chOff x="0" y="0"/>
          <a:chExt cx="0" cy="0"/>
        </a:xfrm>
      </p:grpSpPr>
      <p:sp>
        <p:nvSpPr>
          <p:cNvPr id="126" name="Google Shape;126;p3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7" name="Google Shape;127;p35"/>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28" name="Google Shape;128;p35"/>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9"/>
        <p:cNvGrpSpPr/>
        <p:nvPr/>
      </p:nvGrpSpPr>
      <p:grpSpPr>
        <a:xfrm>
          <a:off x="0" y="0"/>
          <a:ext cx="0" cy="0"/>
          <a:chOff x="0" y="0"/>
          <a:chExt cx="0" cy="0"/>
        </a:xfrm>
      </p:grpSpPr>
      <p:sp>
        <p:nvSpPr>
          <p:cNvPr id="130" name="Google Shape;130;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31" name="Google Shape;131;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0"/>
              </a:spcBef>
              <a:spcAft>
                <a:spcPts val="0"/>
              </a:spcAft>
              <a:buSzPts val="1400"/>
              <a:buChar char="○"/>
              <a:defRPr/>
            </a:lvl2pPr>
            <a:lvl3pPr marL="1371600" lvl="2" indent="-317500" algn="l" rtl="0">
              <a:lnSpc>
                <a:spcPct val="115000"/>
              </a:lnSpc>
              <a:spcBef>
                <a:spcPts val="0"/>
              </a:spcBef>
              <a:spcAft>
                <a:spcPts val="0"/>
              </a:spcAft>
              <a:buSzPts val="1400"/>
              <a:buChar char="■"/>
              <a:defRPr/>
            </a:lvl3pPr>
            <a:lvl4pPr marL="1828800" lvl="3" indent="-317500" algn="l" rtl="0">
              <a:lnSpc>
                <a:spcPct val="115000"/>
              </a:lnSpc>
              <a:spcBef>
                <a:spcPts val="0"/>
              </a:spcBef>
              <a:spcAft>
                <a:spcPts val="0"/>
              </a:spcAft>
              <a:buSzPts val="1400"/>
              <a:buChar char="●"/>
              <a:defRPr/>
            </a:lvl4pPr>
            <a:lvl5pPr marL="2286000" lvl="4" indent="-317500" algn="l" rtl="0">
              <a:lnSpc>
                <a:spcPct val="115000"/>
              </a:lnSpc>
              <a:spcBef>
                <a:spcPts val="0"/>
              </a:spcBef>
              <a:spcAft>
                <a:spcPts val="0"/>
              </a:spcAft>
              <a:buSzPts val="1400"/>
              <a:buChar char="○"/>
              <a:defRPr/>
            </a:lvl5pPr>
            <a:lvl6pPr marL="2743200" lvl="5" indent="-317500" algn="l" rtl="0">
              <a:lnSpc>
                <a:spcPct val="115000"/>
              </a:lnSpc>
              <a:spcBef>
                <a:spcPts val="0"/>
              </a:spcBef>
              <a:spcAft>
                <a:spcPts val="0"/>
              </a:spcAft>
              <a:buSzPts val="1400"/>
              <a:buChar char="■"/>
              <a:defRPr/>
            </a:lvl6pPr>
            <a:lvl7pPr marL="3200400" lvl="6" indent="-317500" algn="l" rtl="0">
              <a:lnSpc>
                <a:spcPct val="115000"/>
              </a:lnSpc>
              <a:spcBef>
                <a:spcPts val="0"/>
              </a:spcBef>
              <a:spcAft>
                <a:spcPts val="0"/>
              </a:spcAft>
              <a:buSzPts val="1400"/>
              <a:buChar char="●"/>
              <a:defRPr/>
            </a:lvl7pPr>
            <a:lvl8pPr marL="3657600" lvl="7" indent="-317500" algn="l" rtl="0">
              <a:lnSpc>
                <a:spcPct val="115000"/>
              </a:lnSpc>
              <a:spcBef>
                <a:spcPts val="0"/>
              </a:spcBef>
              <a:spcAft>
                <a:spcPts val="0"/>
              </a:spcAft>
              <a:buSzPts val="1400"/>
              <a:buChar char="○"/>
              <a:defRPr/>
            </a:lvl8pPr>
            <a:lvl9pPr marL="4114800" lvl="8" indent="-317500" algn="l" rtl="0">
              <a:lnSpc>
                <a:spcPct val="115000"/>
              </a:lnSpc>
              <a:spcBef>
                <a:spcPts val="0"/>
              </a:spcBef>
              <a:spcAft>
                <a:spcPts val="0"/>
              </a:spcAft>
              <a:buSzPts val="1400"/>
              <a:buChar char="■"/>
              <a:defRPr/>
            </a:lvl9pPr>
          </a:lstStyle>
          <a:p>
            <a:endParaRPr/>
          </a:p>
        </p:txBody>
      </p:sp>
      <p:sp>
        <p:nvSpPr>
          <p:cNvPr id="132" name="Google Shape;132;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8"/>
        <p:cNvGrpSpPr/>
        <p:nvPr/>
      </p:nvGrpSpPr>
      <p:grpSpPr>
        <a:xfrm>
          <a:off x="0" y="0"/>
          <a:ext cx="0" cy="0"/>
          <a:chOff x="0" y="0"/>
          <a:chExt cx="0" cy="0"/>
        </a:xfrm>
      </p:grpSpPr>
      <p:sp>
        <p:nvSpPr>
          <p:cNvPr id="139" name="Google Shape;139;p3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0" name="Google Shape;140;p3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3" name="Google Shape;143;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4"/>
        <p:cNvGrpSpPr/>
        <p:nvPr/>
      </p:nvGrpSpPr>
      <p:grpSpPr>
        <a:xfrm>
          <a:off x="0" y="0"/>
          <a:ext cx="0" cy="0"/>
          <a:chOff x="0" y="0"/>
          <a:chExt cx="0" cy="0"/>
        </a:xfrm>
      </p:grpSpPr>
      <p:sp>
        <p:nvSpPr>
          <p:cNvPr id="145" name="Google Shape;145;p4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6" name="Google Shape;146;p4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90A3"/>
              </a:buClr>
              <a:buSzPts val="1800"/>
              <a:buNone/>
              <a:defRPr sz="1800">
                <a:solidFill>
                  <a:srgbClr val="8890A3"/>
                </a:solidFill>
              </a:defRPr>
            </a:lvl1pPr>
            <a:lvl2pPr marL="914400" lvl="1" indent="-228600" algn="l" rtl="0">
              <a:lnSpc>
                <a:spcPct val="90000"/>
              </a:lnSpc>
              <a:spcBef>
                <a:spcPts val="400"/>
              </a:spcBef>
              <a:spcAft>
                <a:spcPts val="0"/>
              </a:spcAft>
              <a:buClr>
                <a:srgbClr val="8890A3"/>
              </a:buClr>
              <a:buSzPts val="1500"/>
              <a:buNone/>
              <a:defRPr sz="1500">
                <a:solidFill>
                  <a:srgbClr val="8890A3"/>
                </a:solidFill>
              </a:defRPr>
            </a:lvl2pPr>
            <a:lvl3pPr marL="1371600" lvl="2" indent="-228600" algn="l" rtl="0">
              <a:lnSpc>
                <a:spcPct val="90000"/>
              </a:lnSpc>
              <a:spcBef>
                <a:spcPts val="400"/>
              </a:spcBef>
              <a:spcAft>
                <a:spcPts val="0"/>
              </a:spcAft>
              <a:buClr>
                <a:srgbClr val="8890A3"/>
              </a:buClr>
              <a:buSzPts val="1400"/>
              <a:buNone/>
              <a:defRPr sz="1400">
                <a:solidFill>
                  <a:srgbClr val="8890A3"/>
                </a:solidFill>
              </a:defRPr>
            </a:lvl3pPr>
            <a:lvl4pPr marL="1828800" lvl="3" indent="-228600" algn="l" rtl="0">
              <a:lnSpc>
                <a:spcPct val="90000"/>
              </a:lnSpc>
              <a:spcBef>
                <a:spcPts val="400"/>
              </a:spcBef>
              <a:spcAft>
                <a:spcPts val="0"/>
              </a:spcAft>
              <a:buClr>
                <a:srgbClr val="8890A3"/>
              </a:buClr>
              <a:buSzPts val="1200"/>
              <a:buNone/>
              <a:defRPr sz="1200">
                <a:solidFill>
                  <a:srgbClr val="8890A3"/>
                </a:solidFill>
              </a:defRPr>
            </a:lvl4pPr>
            <a:lvl5pPr marL="2286000" lvl="4" indent="-228600" algn="l" rtl="0">
              <a:lnSpc>
                <a:spcPct val="90000"/>
              </a:lnSpc>
              <a:spcBef>
                <a:spcPts val="400"/>
              </a:spcBef>
              <a:spcAft>
                <a:spcPts val="0"/>
              </a:spcAft>
              <a:buClr>
                <a:srgbClr val="8890A3"/>
              </a:buClr>
              <a:buSzPts val="1200"/>
              <a:buNone/>
              <a:defRPr sz="1200">
                <a:solidFill>
                  <a:srgbClr val="8890A3"/>
                </a:solidFill>
              </a:defRPr>
            </a:lvl5pPr>
            <a:lvl6pPr marL="2743200" lvl="5" indent="-228600" algn="l" rtl="0">
              <a:lnSpc>
                <a:spcPct val="90000"/>
              </a:lnSpc>
              <a:spcBef>
                <a:spcPts val="400"/>
              </a:spcBef>
              <a:spcAft>
                <a:spcPts val="0"/>
              </a:spcAft>
              <a:buClr>
                <a:srgbClr val="8890A3"/>
              </a:buClr>
              <a:buSzPts val="1200"/>
              <a:buNone/>
              <a:defRPr sz="1200">
                <a:solidFill>
                  <a:srgbClr val="8890A3"/>
                </a:solidFill>
              </a:defRPr>
            </a:lvl6pPr>
            <a:lvl7pPr marL="3200400" lvl="6" indent="-228600" algn="l" rtl="0">
              <a:lnSpc>
                <a:spcPct val="90000"/>
              </a:lnSpc>
              <a:spcBef>
                <a:spcPts val="400"/>
              </a:spcBef>
              <a:spcAft>
                <a:spcPts val="0"/>
              </a:spcAft>
              <a:buClr>
                <a:srgbClr val="8890A3"/>
              </a:buClr>
              <a:buSzPts val="1200"/>
              <a:buNone/>
              <a:defRPr sz="1200">
                <a:solidFill>
                  <a:srgbClr val="8890A3"/>
                </a:solidFill>
              </a:defRPr>
            </a:lvl7pPr>
            <a:lvl8pPr marL="3657600" lvl="7" indent="-228600" algn="l" rtl="0">
              <a:lnSpc>
                <a:spcPct val="90000"/>
              </a:lnSpc>
              <a:spcBef>
                <a:spcPts val="400"/>
              </a:spcBef>
              <a:spcAft>
                <a:spcPts val="0"/>
              </a:spcAft>
              <a:buClr>
                <a:srgbClr val="8890A3"/>
              </a:buClr>
              <a:buSzPts val="1200"/>
              <a:buNone/>
              <a:defRPr sz="1200">
                <a:solidFill>
                  <a:srgbClr val="8890A3"/>
                </a:solidFill>
              </a:defRPr>
            </a:lvl8pPr>
            <a:lvl9pPr marL="4114800" lvl="8" indent="-228600" algn="l" rtl="0">
              <a:lnSpc>
                <a:spcPct val="90000"/>
              </a:lnSpc>
              <a:spcBef>
                <a:spcPts val="400"/>
              </a:spcBef>
              <a:spcAft>
                <a:spcPts val="0"/>
              </a:spcAft>
              <a:buClr>
                <a:srgbClr val="8890A3"/>
              </a:buClr>
              <a:buSzPts val="1200"/>
              <a:buNone/>
              <a:defRPr sz="1200">
                <a:solidFill>
                  <a:srgbClr val="8890A3"/>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7"/>
        <p:cNvGrpSpPr/>
        <p:nvPr/>
      </p:nvGrpSpPr>
      <p:grpSpPr>
        <a:xfrm>
          <a:off x="0" y="0"/>
          <a:ext cx="0" cy="0"/>
          <a:chOff x="0" y="0"/>
          <a:chExt cx="0" cy="0"/>
        </a:xfrm>
      </p:grpSpPr>
      <p:sp>
        <p:nvSpPr>
          <p:cNvPr id="148" name="Google Shape;148;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9" name="Google Shape;149;p4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0" name="Google Shape;150;p4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1"/>
        <p:cNvGrpSpPr/>
        <p:nvPr/>
      </p:nvGrpSpPr>
      <p:grpSpPr>
        <a:xfrm>
          <a:off x="0" y="0"/>
          <a:ext cx="0" cy="0"/>
          <a:chOff x="0" y="0"/>
          <a:chExt cx="0" cy="0"/>
        </a:xfrm>
      </p:grpSpPr>
      <p:sp>
        <p:nvSpPr>
          <p:cNvPr id="152" name="Google Shape;152;p4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3" name="Google Shape;153;p4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4" name="Google Shape;154;p4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5" name="Google Shape;155;p4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6" name="Google Shape;156;p4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Google Shape;158;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0"/>
        <p:cNvGrpSpPr/>
        <p:nvPr/>
      </p:nvGrpSpPr>
      <p:grpSpPr>
        <a:xfrm>
          <a:off x="0" y="0"/>
          <a:ext cx="0" cy="0"/>
          <a:chOff x="0" y="0"/>
          <a:chExt cx="0" cy="0"/>
        </a:xfrm>
      </p:grpSpPr>
      <p:sp>
        <p:nvSpPr>
          <p:cNvPr id="161" name="Google Shape;161;p4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2" name="Google Shape;162;p4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3" name="Google Shape;163;p4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4"/>
        <p:cNvGrpSpPr/>
        <p:nvPr/>
      </p:nvGrpSpPr>
      <p:grpSpPr>
        <a:xfrm>
          <a:off x="0" y="0"/>
          <a:ext cx="0" cy="0"/>
          <a:chOff x="0" y="0"/>
          <a:chExt cx="0" cy="0"/>
        </a:xfrm>
      </p:grpSpPr>
      <p:sp>
        <p:nvSpPr>
          <p:cNvPr id="165" name="Google Shape;165;p4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6" name="Google Shape;166;p46"/>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67" name="Google Shape;167;p4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47"/>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rmAutofit/>
          </a:bodyPr>
          <a:lstStyle>
            <a:lvl1pPr lvl="0" algn="l" rtl="0">
              <a:lnSpc>
                <a:spcPct val="100000"/>
              </a:lnSpc>
              <a:spcBef>
                <a:spcPts val="0"/>
              </a:spcBef>
              <a:spcAft>
                <a:spcPts val="0"/>
              </a:spcAft>
              <a:buSzPts val="2700"/>
              <a:buFont typeface="Arial"/>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170" name="Google Shape;170;p47"/>
          <p:cNvSpPr txBox="1">
            <a:spLocks noGrp="1"/>
          </p:cNvSpPr>
          <p:nvPr>
            <p:ph type="body" idx="1"/>
          </p:nvPr>
        </p:nvSpPr>
        <p:spPr>
          <a:xfrm>
            <a:off x="457200" y="1200150"/>
            <a:ext cx="8229600" cy="3725700"/>
          </a:xfrm>
          <a:prstGeom prst="rect">
            <a:avLst/>
          </a:prstGeom>
          <a:noFill/>
          <a:ln>
            <a:noFill/>
          </a:ln>
        </p:spPr>
        <p:txBody>
          <a:bodyPr spcFirstLastPara="1" wrap="square" lIns="68575" tIns="68575" rIns="68575" bIns="68575" anchor="t" anchorCtr="0">
            <a:normAutofit/>
          </a:bodyPr>
          <a:lstStyle>
            <a:lvl1pPr marL="457200" lvl="0" indent="-374650" algn="l" rtl="0">
              <a:lnSpc>
                <a:spcPct val="100000"/>
              </a:lnSpc>
              <a:spcBef>
                <a:spcPts val="0"/>
              </a:spcBef>
              <a:spcAft>
                <a:spcPts val="0"/>
              </a:spcAft>
              <a:buClr>
                <a:srgbClr val="000000"/>
              </a:buClr>
              <a:buSzPts val="2300"/>
              <a:buFont typeface="Arial"/>
              <a:buChar char="•"/>
              <a:defRPr/>
            </a:lvl1pPr>
            <a:lvl2pPr marL="914400" lvl="1" indent="-342900" algn="l" rtl="0">
              <a:lnSpc>
                <a:spcPct val="100000"/>
              </a:lnSpc>
              <a:spcBef>
                <a:spcPts val="0"/>
              </a:spcBef>
              <a:spcAft>
                <a:spcPts val="0"/>
              </a:spcAft>
              <a:buClr>
                <a:srgbClr val="000000"/>
              </a:buClr>
              <a:buSzPts val="1800"/>
              <a:buFont typeface="Arial"/>
              <a:buChar char="•"/>
              <a:defRPr/>
            </a:lvl2pPr>
            <a:lvl3pPr marL="1371600" lvl="2" indent="-342900" algn="l" rtl="0">
              <a:lnSpc>
                <a:spcPct val="100000"/>
              </a:lnSpc>
              <a:spcBef>
                <a:spcPts val="0"/>
              </a:spcBef>
              <a:spcAft>
                <a:spcPts val="0"/>
              </a:spcAft>
              <a:buClr>
                <a:srgbClr val="000000"/>
              </a:buClr>
              <a:buSzPts val="1800"/>
              <a:buFont typeface="Arial"/>
              <a:buChar char="•"/>
              <a:defRPr/>
            </a:lvl3pPr>
            <a:lvl4pPr marL="1828800" lvl="3" indent="-317500" algn="l" rtl="0">
              <a:lnSpc>
                <a:spcPct val="100000"/>
              </a:lnSpc>
              <a:spcBef>
                <a:spcPts val="0"/>
              </a:spcBef>
              <a:spcAft>
                <a:spcPts val="0"/>
              </a:spcAft>
              <a:buClr>
                <a:srgbClr val="000000"/>
              </a:buClr>
              <a:buSzPts val="1400"/>
              <a:buFont typeface="Arial"/>
              <a:buChar char="•"/>
              <a:defRPr/>
            </a:lvl4pPr>
            <a:lvl5pPr marL="2286000" lvl="4" indent="-317500" algn="l" rtl="0">
              <a:lnSpc>
                <a:spcPct val="100000"/>
              </a:lnSpc>
              <a:spcBef>
                <a:spcPts val="0"/>
              </a:spcBef>
              <a:spcAft>
                <a:spcPts val="0"/>
              </a:spcAft>
              <a:buClr>
                <a:srgbClr val="000000"/>
              </a:buClr>
              <a:buSzPts val="1400"/>
              <a:buFont typeface="Arial"/>
              <a:buChar char="•"/>
              <a:defRPr/>
            </a:lvl5pPr>
            <a:lvl6pPr marL="2743200" lvl="5" indent="-317500" algn="l" rtl="0">
              <a:lnSpc>
                <a:spcPct val="100000"/>
              </a:lnSpc>
              <a:spcBef>
                <a:spcPts val="0"/>
              </a:spcBef>
              <a:spcAft>
                <a:spcPts val="0"/>
              </a:spcAft>
              <a:buClr>
                <a:srgbClr val="000000"/>
              </a:buClr>
              <a:buSzPts val="1400"/>
              <a:buFont typeface="Arial"/>
              <a:buChar char="•"/>
              <a:defRPr/>
            </a:lvl6pPr>
            <a:lvl7pPr marL="3200400" lvl="6" indent="-317500" algn="l" rtl="0">
              <a:lnSpc>
                <a:spcPct val="100000"/>
              </a:lnSpc>
              <a:spcBef>
                <a:spcPts val="0"/>
              </a:spcBef>
              <a:spcAft>
                <a:spcPts val="0"/>
              </a:spcAft>
              <a:buClr>
                <a:srgbClr val="000000"/>
              </a:buClr>
              <a:buSzPts val="1400"/>
              <a:buFont typeface="Arial"/>
              <a:buChar char="•"/>
              <a:defRPr/>
            </a:lvl7pPr>
            <a:lvl8pPr marL="3657600" lvl="7" indent="-317500" algn="l" rtl="0">
              <a:lnSpc>
                <a:spcPct val="100000"/>
              </a:lnSpc>
              <a:spcBef>
                <a:spcPts val="0"/>
              </a:spcBef>
              <a:spcAft>
                <a:spcPts val="0"/>
              </a:spcAft>
              <a:buClr>
                <a:srgbClr val="000000"/>
              </a:buClr>
              <a:buSzPts val="1400"/>
              <a:buFont typeface="Arial"/>
              <a:buChar char="•"/>
              <a:defRPr/>
            </a:lvl8pPr>
            <a:lvl9pPr marL="4114800" lvl="8" indent="-317500" algn="l" rtl="0">
              <a:lnSpc>
                <a:spcPct val="100000"/>
              </a:lnSpc>
              <a:spcBef>
                <a:spcPts val="0"/>
              </a:spcBef>
              <a:spcAft>
                <a:spcPts val="0"/>
              </a:spcAft>
              <a:buClr>
                <a:srgbClr val="000000"/>
              </a:buClr>
              <a:buSzPts val="1400"/>
              <a:buFont typeface="Arial"/>
              <a:buChar char="•"/>
              <a:defRPr/>
            </a:lvl9pPr>
          </a:lstStyle>
          <a:p>
            <a:endParaRPr/>
          </a:p>
        </p:txBody>
      </p:sp>
      <p:sp>
        <p:nvSpPr>
          <p:cNvPr id="171" name="Google Shape;171;p47"/>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lvl1pPr marL="0" lvl="0" indent="0" algn="l" rtl="0">
              <a:lnSpc>
                <a:spcPct val="100000"/>
              </a:lnSpc>
              <a:spcBef>
                <a:spcPts val="0"/>
              </a:spcBef>
              <a:spcAft>
                <a:spcPts val="0"/>
              </a:spcAft>
              <a:buClr>
                <a:srgbClr val="000000"/>
              </a:buClr>
              <a:buSzPts val="1100"/>
              <a:buFont typeface="Arial"/>
              <a:buNone/>
              <a:defRPr sz="1100"/>
            </a:lvl1pPr>
            <a:lvl2pPr marL="0" lvl="1" indent="0" algn="l" rtl="0">
              <a:lnSpc>
                <a:spcPct val="100000"/>
              </a:lnSpc>
              <a:spcBef>
                <a:spcPts val="0"/>
              </a:spcBef>
              <a:spcAft>
                <a:spcPts val="0"/>
              </a:spcAft>
              <a:buClr>
                <a:srgbClr val="000000"/>
              </a:buClr>
              <a:buSzPts val="1100"/>
              <a:buFont typeface="Arial"/>
              <a:buNone/>
              <a:defRPr sz="1100"/>
            </a:lvl2pPr>
            <a:lvl3pPr marL="0" lvl="2" indent="0" algn="l" rtl="0">
              <a:lnSpc>
                <a:spcPct val="100000"/>
              </a:lnSpc>
              <a:spcBef>
                <a:spcPts val="0"/>
              </a:spcBef>
              <a:spcAft>
                <a:spcPts val="0"/>
              </a:spcAft>
              <a:buClr>
                <a:srgbClr val="000000"/>
              </a:buClr>
              <a:buSzPts val="1100"/>
              <a:buFont typeface="Arial"/>
              <a:buNone/>
              <a:defRPr sz="1100"/>
            </a:lvl3pPr>
            <a:lvl4pPr marL="0" lvl="3" indent="0" algn="l" rtl="0">
              <a:lnSpc>
                <a:spcPct val="100000"/>
              </a:lnSpc>
              <a:spcBef>
                <a:spcPts val="0"/>
              </a:spcBef>
              <a:spcAft>
                <a:spcPts val="0"/>
              </a:spcAft>
              <a:buClr>
                <a:srgbClr val="000000"/>
              </a:buClr>
              <a:buSzPts val="1100"/>
              <a:buFont typeface="Arial"/>
              <a:buNone/>
              <a:defRPr sz="1100"/>
            </a:lvl4pPr>
            <a:lvl5pPr marL="0" lvl="4" indent="0" algn="l" rtl="0">
              <a:lnSpc>
                <a:spcPct val="100000"/>
              </a:lnSpc>
              <a:spcBef>
                <a:spcPts val="0"/>
              </a:spcBef>
              <a:spcAft>
                <a:spcPts val="0"/>
              </a:spcAft>
              <a:buClr>
                <a:srgbClr val="000000"/>
              </a:buClr>
              <a:buSzPts val="1100"/>
              <a:buFont typeface="Arial"/>
              <a:buNone/>
              <a:defRPr sz="1100"/>
            </a:lvl5pPr>
            <a:lvl6pPr marL="0" lvl="5" indent="0" algn="l" rtl="0">
              <a:lnSpc>
                <a:spcPct val="100000"/>
              </a:lnSpc>
              <a:spcBef>
                <a:spcPts val="0"/>
              </a:spcBef>
              <a:spcAft>
                <a:spcPts val="0"/>
              </a:spcAft>
              <a:buClr>
                <a:srgbClr val="000000"/>
              </a:buClr>
              <a:buSzPts val="1100"/>
              <a:buFont typeface="Arial"/>
              <a:buNone/>
              <a:defRPr sz="1100"/>
            </a:lvl6pPr>
            <a:lvl7pPr marL="0" lvl="6" indent="0" algn="l" rtl="0">
              <a:lnSpc>
                <a:spcPct val="100000"/>
              </a:lnSpc>
              <a:spcBef>
                <a:spcPts val="0"/>
              </a:spcBef>
              <a:spcAft>
                <a:spcPts val="0"/>
              </a:spcAft>
              <a:buClr>
                <a:srgbClr val="000000"/>
              </a:buClr>
              <a:buSzPts val="1100"/>
              <a:buFont typeface="Arial"/>
              <a:buNone/>
              <a:defRPr sz="1100"/>
            </a:lvl7pPr>
            <a:lvl8pPr marL="0" lvl="7" indent="0" algn="l" rtl="0">
              <a:lnSpc>
                <a:spcPct val="100000"/>
              </a:lnSpc>
              <a:spcBef>
                <a:spcPts val="0"/>
              </a:spcBef>
              <a:spcAft>
                <a:spcPts val="0"/>
              </a:spcAft>
              <a:buClr>
                <a:srgbClr val="000000"/>
              </a:buClr>
              <a:buSzPts val="1100"/>
              <a:buFont typeface="Arial"/>
              <a:buNone/>
              <a:defRPr sz="1100"/>
            </a:lvl8pPr>
            <a:lvl9pPr marL="0" lvl="8" indent="0" algn="l" rtl="0">
              <a:lnSpc>
                <a:spcPct val="100000"/>
              </a:lnSpc>
              <a:spcBef>
                <a:spcPts val="0"/>
              </a:spcBef>
              <a:spcAft>
                <a:spcPts val="0"/>
              </a:spcAft>
              <a:buClr>
                <a:srgbClr val="000000"/>
              </a:buClr>
              <a:buSzPts val="1100"/>
              <a:buFont typeface="Arial"/>
              <a:buNone/>
              <a:defRPr sz="1100"/>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2"/>
        <p:cNvGrpSpPr/>
        <p:nvPr/>
      </p:nvGrpSpPr>
      <p:grpSpPr>
        <a:xfrm>
          <a:off x="0" y="0"/>
          <a:ext cx="0" cy="0"/>
          <a:chOff x="0" y="0"/>
          <a:chExt cx="0" cy="0"/>
        </a:xfrm>
      </p:grpSpPr>
      <p:sp>
        <p:nvSpPr>
          <p:cNvPr id="173" name="Google Shape;173;p48"/>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rmAutofit/>
          </a:bodyPr>
          <a:lstStyle>
            <a:lvl1pPr lvl="0" algn="l" rtl="0">
              <a:lnSpc>
                <a:spcPct val="100000"/>
              </a:lnSpc>
              <a:spcBef>
                <a:spcPts val="0"/>
              </a:spcBef>
              <a:spcAft>
                <a:spcPts val="0"/>
              </a:spcAft>
              <a:buSzPts val="2700"/>
              <a:buFont typeface="Arial"/>
              <a:buNone/>
              <a:defRPr/>
            </a:lvl1pPr>
            <a:lvl2pPr lvl="1" rtl="0">
              <a:spcBef>
                <a:spcPts val="0"/>
              </a:spcBef>
              <a:spcAft>
                <a:spcPts val="0"/>
              </a:spcAft>
              <a:buSzPts val="2700"/>
              <a:buNone/>
              <a:defRPr/>
            </a:lvl2pPr>
            <a:lvl3pPr lvl="2" rtl="0">
              <a:spcBef>
                <a:spcPts val="0"/>
              </a:spcBef>
              <a:spcAft>
                <a:spcPts val="0"/>
              </a:spcAft>
              <a:buSzPts val="2700"/>
              <a:buNone/>
              <a:defRPr/>
            </a:lvl3pPr>
            <a:lvl4pPr lvl="3" rtl="0">
              <a:spcBef>
                <a:spcPts val="0"/>
              </a:spcBef>
              <a:spcAft>
                <a:spcPts val="0"/>
              </a:spcAft>
              <a:buSzPts val="2700"/>
              <a:buNone/>
              <a:defRPr/>
            </a:lvl4pPr>
            <a:lvl5pPr lvl="4" rtl="0">
              <a:spcBef>
                <a:spcPts val="0"/>
              </a:spcBef>
              <a:spcAft>
                <a:spcPts val="0"/>
              </a:spcAft>
              <a:buSzPts val="2700"/>
              <a:buNone/>
              <a:defRPr/>
            </a:lvl5pPr>
            <a:lvl6pPr lvl="5" rtl="0">
              <a:spcBef>
                <a:spcPts val="0"/>
              </a:spcBef>
              <a:spcAft>
                <a:spcPts val="0"/>
              </a:spcAft>
              <a:buSzPts val="2700"/>
              <a:buNone/>
              <a:defRPr/>
            </a:lvl6pPr>
            <a:lvl7pPr lvl="6" rtl="0">
              <a:spcBef>
                <a:spcPts val="0"/>
              </a:spcBef>
              <a:spcAft>
                <a:spcPts val="0"/>
              </a:spcAft>
              <a:buSzPts val="2700"/>
              <a:buNone/>
              <a:defRPr/>
            </a:lvl7pPr>
            <a:lvl8pPr lvl="7" rtl="0">
              <a:spcBef>
                <a:spcPts val="0"/>
              </a:spcBef>
              <a:spcAft>
                <a:spcPts val="0"/>
              </a:spcAft>
              <a:buSzPts val="2700"/>
              <a:buNone/>
              <a:defRPr/>
            </a:lvl8pPr>
            <a:lvl9pPr lvl="8" rtl="0">
              <a:spcBef>
                <a:spcPts val="0"/>
              </a:spcBef>
              <a:spcAft>
                <a:spcPts val="0"/>
              </a:spcAft>
              <a:buSzPts val="2700"/>
              <a:buNone/>
              <a:defRPr/>
            </a:lvl9pPr>
          </a:lstStyle>
          <a:p>
            <a:endParaRPr/>
          </a:p>
        </p:txBody>
      </p:sp>
      <p:sp>
        <p:nvSpPr>
          <p:cNvPr id="174" name="Google Shape;174;p48"/>
          <p:cNvSpPr txBox="1">
            <a:spLocks noGrp="1"/>
          </p:cNvSpPr>
          <p:nvPr>
            <p:ph type="body" idx="1"/>
          </p:nvPr>
        </p:nvSpPr>
        <p:spPr>
          <a:xfrm>
            <a:off x="457200" y="1200150"/>
            <a:ext cx="3994500" cy="3725700"/>
          </a:xfrm>
          <a:prstGeom prst="rect">
            <a:avLst/>
          </a:prstGeom>
          <a:noFill/>
          <a:ln>
            <a:noFill/>
          </a:ln>
        </p:spPr>
        <p:txBody>
          <a:bodyPr spcFirstLastPara="1" wrap="square" lIns="68575" tIns="68575" rIns="68575" bIns="68575" anchor="t" anchorCtr="0">
            <a:normAutofit/>
          </a:bodyPr>
          <a:lstStyle>
            <a:lvl1pPr marL="457200" lvl="0" indent="-374650" algn="l" rtl="0">
              <a:lnSpc>
                <a:spcPct val="100000"/>
              </a:lnSpc>
              <a:spcBef>
                <a:spcPts val="0"/>
              </a:spcBef>
              <a:spcAft>
                <a:spcPts val="0"/>
              </a:spcAft>
              <a:buClr>
                <a:srgbClr val="000000"/>
              </a:buClr>
              <a:buSzPts val="2300"/>
              <a:buFont typeface="Arial"/>
              <a:buChar char="•"/>
              <a:defRPr/>
            </a:lvl1pPr>
            <a:lvl2pPr marL="914400" lvl="1" indent="-342900" algn="l" rtl="0">
              <a:lnSpc>
                <a:spcPct val="100000"/>
              </a:lnSpc>
              <a:spcBef>
                <a:spcPts val="0"/>
              </a:spcBef>
              <a:spcAft>
                <a:spcPts val="0"/>
              </a:spcAft>
              <a:buClr>
                <a:srgbClr val="000000"/>
              </a:buClr>
              <a:buSzPts val="1800"/>
              <a:buFont typeface="Arial"/>
              <a:buChar char="•"/>
              <a:defRPr/>
            </a:lvl2pPr>
            <a:lvl3pPr marL="1371600" lvl="2" indent="-342900" algn="l" rtl="0">
              <a:lnSpc>
                <a:spcPct val="100000"/>
              </a:lnSpc>
              <a:spcBef>
                <a:spcPts val="0"/>
              </a:spcBef>
              <a:spcAft>
                <a:spcPts val="0"/>
              </a:spcAft>
              <a:buClr>
                <a:srgbClr val="000000"/>
              </a:buClr>
              <a:buSzPts val="1800"/>
              <a:buFont typeface="Arial"/>
              <a:buChar char="•"/>
              <a:defRPr/>
            </a:lvl3pPr>
            <a:lvl4pPr marL="1828800" lvl="3" indent="-317500" algn="l" rtl="0">
              <a:lnSpc>
                <a:spcPct val="100000"/>
              </a:lnSpc>
              <a:spcBef>
                <a:spcPts val="0"/>
              </a:spcBef>
              <a:spcAft>
                <a:spcPts val="0"/>
              </a:spcAft>
              <a:buClr>
                <a:srgbClr val="000000"/>
              </a:buClr>
              <a:buSzPts val="1400"/>
              <a:buFont typeface="Arial"/>
              <a:buChar char="•"/>
              <a:defRPr/>
            </a:lvl4pPr>
            <a:lvl5pPr marL="2286000" lvl="4" indent="-317500" algn="l" rtl="0">
              <a:lnSpc>
                <a:spcPct val="100000"/>
              </a:lnSpc>
              <a:spcBef>
                <a:spcPts val="0"/>
              </a:spcBef>
              <a:spcAft>
                <a:spcPts val="0"/>
              </a:spcAft>
              <a:buClr>
                <a:srgbClr val="000000"/>
              </a:buClr>
              <a:buSzPts val="1400"/>
              <a:buFont typeface="Arial"/>
              <a:buChar char="•"/>
              <a:defRPr/>
            </a:lvl5pPr>
            <a:lvl6pPr marL="2743200" lvl="5" indent="-317500" algn="l" rtl="0">
              <a:lnSpc>
                <a:spcPct val="100000"/>
              </a:lnSpc>
              <a:spcBef>
                <a:spcPts val="0"/>
              </a:spcBef>
              <a:spcAft>
                <a:spcPts val="0"/>
              </a:spcAft>
              <a:buClr>
                <a:srgbClr val="000000"/>
              </a:buClr>
              <a:buSzPts val="1400"/>
              <a:buFont typeface="Arial"/>
              <a:buChar char="•"/>
              <a:defRPr/>
            </a:lvl6pPr>
            <a:lvl7pPr marL="3200400" lvl="6" indent="-317500" algn="l" rtl="0">
              <a:lnSpc>
                <a:spcPct val="100000"/>
              </a:lnSpc>
              <a:spcBef>
                <a:spcPts val="0"/>
              </a:spcBef>
              <a:spcAft>
                <a:spcPts val="0"/>
              </a:spcAft>
              <a:buClr>
                <a:srgbClr val="000000"/>
              </a:buClr>
              <a:buSzPts val="1400"/>
              <a:buFont typeface="Arial"/>
              <a:buChar char="•"/>
              <a:defRPr/>
            </a:lvl7pPr>
            <a:lvl8pPr marL="3657600" lvl="7" indent="-317500" algn="l" rtl="0">
              <a:lnSpc>
                <a:spcPct val="100000"/>
              </a:lnSpc>
              <a:spcBef>
                <a:spcPts val="0"/>
              </a:spcBef>
              <a:spcAft>
                <a:spcPts val="0"/>
              </a:spcAft>
              <a:buClr>
                <a:srgbClr val="000000"/>
              </a:buClr>
              <a:buSzPts val="1400"/>
              <a:buFont typeface="Arial"/>
              <a:buChar char="•"/>
              <a:defRPr/>
            </a:lvl8pPr>
            <a:lvl9pPr marL="4114800" lvl="8" indent="-317500" algn="l" rtl="0">
              <a:lnSpc>
                <a:spcPct val="100000"/>
              </a:lnSpc>
              <a:spcBef>
                <a:spcPts val="0"/>
              </a:spcBef>
              <a:spcAft>
                <a:spcPts val="0"/>
              </a:spcAft>
              <a:buClr>
                <a:srgbClr val="000000"/>
              </a:buClr>
              <a:buSzPts val="1400"/>
              <a:buFont typeface="Arial"/>
              <a:buChar char="•"/>
              <a:defRPr/>
            </a:lvl9pPr>
          </a:lstStyle>
          <a:p>
            <a:endParaRPr/>
          </a:p>
        </p:txBody>
      </p:sp>
      <p:sp>
        <p:nvSpPr>
          <p:cNvPr id="175" name="Google Shape;175;p48"/>
          <p:cNvSpPr txBox="1">
            <a:spLocks noGrp="1"/>
          </p:cNvSpPr>
          <p:nvPr>
            <p:ph type="body" idx="2"/>
          </p:nvPr>
        </p:nvSpPr>
        <p:spPr>
          <a:xfrm>
            <a:off x="4692273" y="1200150"/>
            <a:ext cx="3994500" cy="3725700"/>
          </a:xfrm>
          <a:prstGeom prst="rect">
            <a:avLst/>
          </a:prstGeom>
          <a:noFill/>
          <a:ln>
            <a:noFill/>
          </a:ln>
        </p:spPr>
        <p:txBody>
          <a:bodyPr spcFirstLastPara="1" wrap="square" lIns="68575" tIns="68575" rIns="68575" bIns="68575" anchor="t" anchorCtr="0">
            <a:normAutofit/>
          </a:bodyPr>
          <a:lstStyle>
            <a:lvl1pPr marL="457200" lvl="0" indent="-374650" algn="l" rtl="0">
              <a:lnSpc>
                <a:spcPct val="100000"/>
              </a:lnSpc>
              <a:spcBef>
                <a:spcPts val="0"/>
              </a:spcBef>
              <a:spcAft>
                <a:spcPts val="0"/>
              </a:spcAft>
              <a:buClr>
                <a:srgbClr val="000000"/>
              </a:buClr>
              <a:buSzPts val="2300"/>
              <a:buFont typeface="Arial"/>
              <a:buChar char="•"/>
              <a:defRPr/>
            </a:lvl1pPr>
            <a:lvl2pPr marL="914400" lvl="1" indent="-342900" algn="l" rtl="0">
              <a:lnSpc>
                <a:spcPct val="100000"/>
              </a:lnSpc>
              <a:spcBef>
                <a:spcPts val="0"/>
              </a:spcBef>
              <a:spcAft>
                <a:spcPts val="0"/>
              </a:spcAft>
              <a:buClr>
                <a:srgbClr val="000000"/>
              </a:buClr>
              <a:buSzPts val="1800"/>
              <a:buFont typeface="Arial"/>
              <a:buChar char="•"/>
              <a:defRPr/>
            </a:lvl2pPr>
            <a:lvl3pPr marL="1371600" lvl="2" indent="-342900" algn="l" rtl="0">
              <a:lnSpc>
                <a:spcPct val="100000"/>
              </a:lnSpc>
              <a:spcBef>
                <a:spcPts val="0"/>
              </a:spcBef>
              <a:spcAft>
                <a:spcPts val="0"/>
              </a:spcAft>
              <a:buClr>
                <a:srgbClr val="000000"/>
              </a:buClr>
              <a:buSzPts val="1800"/>
              <a:buFont typeface="Arial"/>
              <a:buChar char="•"/>
              <a:defRPr/>
            </a:lvl3pPr>
            <a:lvl4pPr marL="1828800" lvl="3" indent="-317500" algn="l" rtl="0">
              <a:lnSpc>
                <a:spcPct val="100000"/>
              </a:lnSpc>
              <a:spcBef>
                <a:spcPts val="0"/>
              </a:spcBef>
              <a:spcAft>
                <a:spcPts val="0"/>
              </a:spcAft>
              <a:buClr>
                <a:srgbClr val="000000"/>
              </a:buClr>
              <a:buSzPts val="1400"/>
              <a:buFont typeface="Arial"/>
              <a:buChar char="•"/>
              <a:defRPr/>
            </a:lvl4pPr>
            <a:lvl5pPr marL="2286000" lvl="4" indent="-317500" algn="l" rtl="0">
              <a:lnSpc>
                <a:spcPct val="100000"/>
              </a:lnSpc>
              <a:spcBef>
                <a:spcPts val="0"/>
              </a:spcBef>
              <a:spcAft>
                <a:spcPts val="0"/>
              </a:spcAft>
              <a:buClr>
                <a:srgbClr val="000000"/>
              </a:buClr>
              <a:buSzPts val="1400"/>
              <a:buFont typeface="Arial"/>
              <a:buChar char="•"/>
              <a:defRPr/>
            </a:lvl5pPr>
            <a:lvl6pPr marL="2743200" lvl="5" indent="-317500" algn="l" rtl="0">
              <a:lnSpc>
                <a:spcPct val="100000"/>
              </a:lnSpc>
              <a:spcBef>
                <a:spcPts val="0"/>
              </a:spcBef>
              <a:spcAft>
                <a:spcPts val="0"/>
              </a:spcAft>
              <a:buClr>
                <a:srgbClr val="000000"/>
              </a:buClr>
              <a:buSzPts val="1400"/>
              <a:buFont typeface="Arial"/>
              <a:buChar char="•"/>
              <a:defRPr/>
            </a:lvl6pPr>
            <a:lvl7pPr marL="3200400" lvl="6" indent="-317500" algn="l" rtl="0">
              <a:lnSpc>
                <a:spcPct val="100000"/>
              </a:lnSpc>
              <a:spcBef>
                <a:spcPts val="0"/>
              </a:spcBef>
              <a:spcAft>
                <a:spcPts val="0"/>
              </a:spcAft>
              <a:buClr>
                <a:srgbClr val="000000"/>
              </a:buClr>
              <a:buSzPts val="1400"/>
              <a:buFont typeface="Arial"/>
              <a:buChar char="•"/>
              <a:defRPr/>
            </a:lvl7pPr>
            <a:lvl8pPr marL="3657600" lvl="7" indent="-317500" algn="l" rtl="0">
              <a:lnSpc>
                <a:spcPct val="100000"/>
              </a:lnSpc>
              <a:spcBef>
                <a:spcPts val="0"/>
              </a:spcBef>
              <a:spcAft>
                <a:spcPts val="0"/>
              </a:spcAft>
              <a:buClr>
                <a:srgbClr val="000000"/>
              </a:buClr>
              <a:buSzPts val="1400"/>
              <a:buFont typeface="Arial"/>
              <a:buChar char="•"/>
              <a:defRPr/>
            </a:lvl8pPr>
            <a:lvl9pPr marL="4114800" lvl="8" indent="-317500" algn="l" rtl="0">
              <a:lnSpc>
                <a:spcPct val="100000"/>
              </a:lnSpc>
              <a:spcBef>
                <a:spcPts val="0"/>
              </a:spcBef>
              <a:spcAft>
                <a:spcPts val="0"/>
              </a:spcAft>
              <a:buClr>
                <a:srgbClr val="000000"/>
              </a:buClr>
              <a:buSzPts val="1400"/>
              <a:buFont typeface="Arial"/>
              <a:buChar char="•"/>
              <a:defRPr/>
            </a:lvl9pPr>
          </a:lstStyle>
          <a:p>
            <a:endParaRPr/>
          </a:p>
        </p:txBody>
      </p:sp>
      <p:sp>
        <p:nvSpPr>
          <p:cNvPr id="176" name="Google Shape;176;p48"/>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lvl1pPr marL="0" lvl="0" indent="0" algn="l" rtl="0">
              <a:lnSpc>
                <a:spcPct val="100000"/>
              </a:lnSpc>
              <a:spcBef>
                <a:spcPts val="0"/>
              </a:spcBef>
              <a:spcAft>
                <a:spcPts val="0"/>
              </a:spcAft>
              <a:buClr>
                <a:srgbClr val="000000"/>
              </a:buClr>
              <a:buSzPts val="1100"/>
              <a:buFont typeface="Arial"/>
              <a:buNone/>
              <a:defRPr sz="1100"/>
            </a:lvl1pPr>
            <a:lvl2pPr marL="0" lvl="1" indent="0" algn="l" rtl="0">
              <a:lnSpc>
                <a:spcPct val="100000"/>
              </a:lnSpc>
              <a:spcBef>
                <a:spcPts val="0"/>
              </a:spcBef>
              <a:spcAft>
                <a:spcPts val="0"/>
              </a:spcAft>
              <a:buClr>
                <a:srgbClr val="000000"/>
              </a:buClr>
              <a:buSzPts val="1100"/>
              <a:buFont typeface="Arial"/>
              <a:buNone/>
              <a:defRPr sz="1100"/>
            </a:lvl2pPr>
            <a:lvl3pPr marL="0" lvl="2" indent="0" algn="l" rtl="0">
              <a:lnSpc>
                <a:spcPct val="100000"/>
              </a:lnSpc>
              <a:spcBef>
                <a:spcPts val="0"/>
              </a:spcBef>
              <a:spcAft>
                <a:spcPts val="0"/>
              </a:spcAft>
              <a:buClr>
                <a:srgbClr val="000000"/>
              </a:buClr>
              <a:buSzPts val="1100"/>
              <a:buFont typeface="Arial"/>
              <a:buNone/>
              <a:defRPr sz="1100"/>
            </a:lvl3pPr>
            <a:lvl4pPr marL="0" lvl="3" indent="0" algn="l" rtl="0">
              <a:lnSpc>
                <a:spcPct val="100000"/>
              </a:lnSpc>
              <a:spcBef>
                <a:spcPts val="0"/>
              </a:spcBef>
              <a:spcAft>
                <a:spcPts val="0"/>
              </a:spcAft>
              <a:buClr>
                <a:srgbClr val="000000"/>
              </a:buClr>
              <a:buSzPts val="1100"/>
              <a:buFont typeface="Arial"/>
              <a:buNone/>
              <a:defRPr sz="1100"/>
            </a:lvl4pPr>
            <a:lvl5pPr marL="0" lvl="4" indent="0" algn="l" rtl="0">
              <a:lnSpc>
                <a:spcPct val="100000"/>
              </a:lnSpc>
              <a:spcBef>
                <a:spcPts val="0"/>
              </a:spcBef>
              <a:spcAft>
                <a:spcPts val="0"/>
              </a:spcAft>
              <a:buClr>
                <a:srgbClr val="000000"/>
              </a:buClr>
              <a:buSzPts val="1100"/>
              <a:buFont typeface="Arial"/>
              <a:buNone/>
              <a:defRPr sz="1100"/>
            </a:lvl5pPr>
            <a:lvl6pPr marL="0" lvl="5" indent="0" algn="l" rtl="0">
              <a:lnSpc>
                <a:spcPct val="100000"/>
              </a:lnSpc>
              <a:spcBef>
                <a:spcPts val="0"/>
              </a:spcBef>
              <a:spcAft>
                <a:spcPts val="0"/>
              </a:spcAft>
              <a:buClr>
                <a:srgbClr val="000000"/>
              </a:buClr>
              <a:buSzPts val="1100"/>
              <a:buFont typeface="Arial"/>
              <a:buNone/>
              <a:defRPr sz="1100"/>
            </a:lvl6pPr>
            <a:lvl7pPr marL="0" lvl="6" indent="0" algn="l" rtl="0">
              <a:lnSpc>
                <a:spcPct val="100000"/>
              </a:lnSpc>
              <a:spcBef>
                <a:spcPts val="0"/>
              </a:spcBef>
              <a:spcAft>
                <a:spcPts val="0"/>
              </a:spcAft>
              <a:buClr>
                <a:srgbClr val="000000"/>
              </a:buClr>
              <a:buSzPts val="1100"/>
              <a:buFont typeface="Arial"/>
              <a:buNone/>
              <a:defRPr sz="1100"/>
            </a:lvl7pPr>
            <a:lvl8pPr marL="0" lvl="7" indent="0" algn="l" rtl="0">
              <a:lnSpc>
                <a:spcPct val="100000"/>
              </a:lnSpc>
              <a:spcBef>
                <a:spcPts val="0"/>
              </a:spcBef>
              <a:spcAft>
                <a:spcPts val="0"/>
              </a:spcAft>
              <a:buClr>
                <a:srgbClr val="000000"/>
              </a:buClr>
              <a:buSzPts val="1100"/>
              <a:buFont typeface="Arial"/>
              <a:buNone/>
              <a:defRPr sz="1100"/>
            </a:lvl8pPr>
            <a:lvl9pPr marL="0" lvl="8" indent="0" algn="l" rtl="0">
              <a:lnSpc>
                <a:spcPct val="100000"/>
              </a:lnSpc>
              <a:spcBef>
                <a:spcPts val="0"/>
              </a:spcBef>
              <a:spcAft>
                <a:spcPts val="0"/>
              </a:spcAft>
              <a:buClr>
                <a:srgbClr val="000000"/>
              </a:buClr>
              <a:buSzPts val="1100"/>
              <a:buFont typeface="Arial"/>
              <a:buNone/>
              <a:defRPr sz="1100"/>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2"/>
        <p:cNvGrpSpPr/>
        <p:nvPr/>
      </p:nvGrpSpPr>
      <p:grpSpPr>
        <a:xfrm>
          <a:off x="0" y="0"/>
          <a:ext cx="0" cy="0"/>
          <a:chOff x="0" y="0"/>
          <a:chExt cx="0" cy="0"/>
        </a:xfrm>
      </p:grpSpPr>
      <p:sp>
        <p:nvSpPr>
          <p:cNvPr id="183" name="Google Shape;183;p5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3600"/>
              <a:buFont typeface="Arial"/>
              <a:buNone/>
              <a:defRPr/>
            </a:lvl1pPr>
            <a:lvl2pPr lvl="1" algn="l" rtl="0">
              <a:lnSpc>
                <a:spcPct val="100000"/>
              </a:lnSpc>
              <a:spcBef>
                <a:spcPts val="0"/>
              </a:spcBef>
              <a:spcAft>
                <a:spcPts val="0"/>
              </a:spcAft>
              <a:buSzPts val="3600"/>
              <a:buNone/>
              <a:defRPr/>
            </a:lvl2pPr>
            <a:lvl3pPr lvl="2" algn="l" rtl="0">
              <a:lnSpc>
                <a:spcPct val="100000"/>
              </a:lnSpc>
              <a:spcBef>
                <a:spcPts val="0"/>
              </a:spcBef>
              <a:spcAft>
                <a:spcPts val="0"/>
              </a:spcAft>
              <a:buSzPts val="3600"/>
              <a:buNone/>
              <a:defRPr/>
            </a:lvl3pPr>
            <a:lvl4pPr lvl="3" algn="l" rtl="0">
              <a:lnSpc>
                <a:spcPct val="100000"/>
              </a:lnSpc>
              <a:spcBef>
                <a:spcPts val="0"/>
              </a:spcBef>
              <a:spcAft>
                <a:spcPts val="0"/>
              </a:spcAft>
              <a:buSzPts val="3600"/>
              <a:buNone/>
              <a:defRPr/>
            </a:lvl4pPr>
            <a:lvl5pPr lvl="4" algn="l" rtl="0">
              <a:lnSpc>
                <a:spcPct val="100000"/>
              </a:lnSpc>
              <a:spcBef>
                <a:spcPts val="0"/>
              </a:spcBef>
              <a:spcAft>
                <a:spcPts val="0"/>
              </a:spcAft>
              <a:buSzPts val="3600"/>
              <a:buNone/>
              <a:defRPr/>
            </a:lvl5pPr>
            <a:lvl6pPr lvl="5" algn="l" rtl="0">
              <a:lnSpc>
                <a:spcPct val="100000"/>
              </a:lnSpc>
              <a:spcBef>
                <a:spcPts val="0"/>
              </a:spcBef>
              <a:spcAft>
                <a:spcPts val="0"/>
              </a:spcAft>
              <a:buSzPts val="3600"/>
              <a:buNone/>
              <a:defRPr/>
            </a:lvl6pPr>
            <a:lvl7pPr lvl="6" algn="l" rtl="0">
              <a:lnSpc>
                <a:spcPct val="100000"/>
              </a:lnSpc>
              <a:spcBef>
                <a:spcPts val="0"/>
              </a:spcBef>
              <a:spcAft>
                <a:spcPts val="0"/>
              </a:spcAft>
              <a:buSzPts val="3600"/>
              <a:buNone/>
              <a:defRPr/>
            </a:lvl7pPr>
            <a:lvl8pPr lvl="7" algn="l" rtl="0">
              <a:lnSpc>
                <a:spcPct val="100000"/>
              </a:lnSpc>
              <a:spcBef>
                <a:spcPts val="0"/>
              </a:spcBef>
              <a:spcAft>
                <a:spcPts val="0"/>
              </a:spcAft>
              <a:buSzPts val="3600"/>
              <a:buNone/>
              <a:defRPr/>
            </a:lvl8pPr>
            <a:lvl9pPr lvl="8" algn="l" rtl="0">
              <a:lnSpc>
                <a:spcPct val="100000"/>
              </a:lnSpc>
              <a:spcBef>
                <a:spcPts val="0"/>
              </a:spcBef>
              <a:spcAft>
                <a:spcPts val="0"/>
              </a:spcAft>
              <a:buSzPts val="3600"/>
              <a:buNone/>
              <a:defRPr/>
            </a:lvl9pPr>
          </a:lstStyle>
          <a:p>
            <a:endParaRPr/>
          </a:p>
        </p:txBody>
      </p:sp>
      <p:sp>
        <p:nvSpPr>
          <p:cNvPr id="184" name="Google Shape;184;p50"/>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lgn="l" rtl="0">
              <a:lnSpc>
                <a:spcPct val="100000"/>
              </a:lnSpc>
              <a:spcBef>
                <a:spcPts val="0"/>
              </a:spcBef>
              <a:spcAft>
                <a:spcPts val="0"/>
              </a:spcAft>
              <a:buSzPts val="3000"/>
              <a:buFont typeface="Arial"/>
              <a:buChar char="●"/>
              <a:defRPr/>
            </a:lvl1pPr>
            <a:lvl2pPr marL="914400" lvl="1" indent="-381000" algn="l" rtl="0">
              <a:lnSpc>
                <a:spcPct val="100000"/>
              </a:lnSpc>
              <a:spcBef>
                <a:spcPts val="0"/>
              </a:spcBef>
              <a:spcAft>
                <a:spcPts val="0"/>
              </a:spcAft>
              <a:buSzPts val="2400"/>
              <a:buFont typeface="Arial"/>
              <a:buChar char="○"/>
              <a:defRPr/>
            </a:lvl2pPr>
            <a:lvl3pPr marL="1371600" lvl="2" indent="-381000" algn="l" rtl="0">
              <a:lnSpc>
                <a:spcPct val="100000"/>
              </a:lnSpc>
              <a:spcBef>
                <a:spcPts val="0"/>
              </a:spcBef>
              <a:spcAft>
                <a:spcPts val="0"/>
              </a:spcAft>
              <a:buSzPts val="2400"/>
              <a:buFont typeface="Arial"/>
              <a:buChar char="■"/>
              <a:defRPr/>
            </a:lvl3pPr>
            <a:lvl4pPr marL="1828800" lvl="3" indent="-342900" algn="l" rtl="0">
              <a:lnSpc>
                <a:spcPct val="100000"/>
              </a:lnSpc>
              <a:spcBef>
                <a:spcPts val="0"/>
              </a:spcBef>
              <a:spcAft>
                <a:spcPts val="0"/>
              </a:spcAft>
              <a:buSzPts val="1800"/>
              <a:buFont typeface="Arial"/>
              <a:buChar char="●"/>
              <a:defRPr/>
            </a:lvl4pPr>
            <a:lvl5pPr marL="2286000" lvl="4" indent="-342900" algn="l" rtl="0">
              <a:lnSpc>
                <a:spcPct val="100000"/>
              </a:lnSpc>
              <a:spcBef>
                <a:spcPts val="0"/>
              </a:spcBef>
              <a:spcAft>
                <a:spcPts val="0"/>
              </a:spcAft>
              <a:buSzPts val="1800"/>
              <a:buFont typeface="Arial"/>
              <a:buChar char="○"/>
              <a:defRPr/>
            </a:lvl5pPr>
            <a:lvl6pPr marL="2743200" lvl="5" indent="-342900" algn="l" rtl="0">
              <a:lnSpc>
                <a:spcPct val="100000"/>
              </a:lnSpc>
              <a:spcBef>
                <a:spcPts val="0"/>
              </a:spcBef>
              <a:spcAft>
                <a:spcPts val="0"/>
              </a:spcAft>
              <a:buSzPts val="1800"/>
              <a:buFont typeface="Arial"/>
              <a:buChar char="■"/>
              <a:defRPr/>
            </a:lvl6pPr>
            <a:lvl7pPr marL="3200400" lvl="6" indent="-342900" algn="l" rtl="0">
              <a:lnSpc>
                <a:spcPct val="100000"/>
              </a:lnSpc>
              <a:spcBef>
                <a:spcPts val="0"/>
              </a:spcBef>
              <a:spcAft>
                <a:spcPts val="0"/>
              </a:spcAft>
              <a:buSzPts val="1800"/>
              <a:buFont typeface="Arial"/>
              <a:buChar char="●"/>
              <a:defRPr/>
            </a:lvl7pPr>
            <a:lvl8pPr marL="3657600" lvl="7" indent="-342900" algn="l" rtl="0">
              <a:lnSpc>
                <a:spcPct val="100000"/>
              </a:lnSpc>
              <a:spcBef>
                <a:spcPts val="0"/>
              </a:spcBef>
              <a:spcAft>
                <a:spcPts val="0"/>
              </a:spcAft>
              <a:buSzPts val="1800"/>
              <a:buFont typeface="Arial"/>
              <a:buChar char="○"/>
              <a:defRPr/>
            </a:lvl8pPr>
            <a:lvl9pPr marL="4114800" lvl="8" indent="-342900" algn="l" rtl="0">
              <a:lnSpc>
                <a:spcPct val="100000"/>
              </a:lnSpc>
              <a:spcBef>
                <a:spcPts val="0"/>
              </a:spcBef>
              <a:spcAft>
                <a:spcPts val="0"/>
              </a:spcAft>
              <a:buSzPts val="1800"/>
              <a:buFont typeface="Arial"/>
              <a:buChar char="■"/>
              <a:defRPr/>
            </a:lvl9pPr>
          </a:lstStyle>
          <a:p>
            <a:endParaRPr/>
          </a:p>
        </p:txBody>
      </p:sp>
      <p:sp>
        <p:nvSpPr>
          <p:cNvPr id="185" name="Google Shape;185;p50"/>
          <p:cNvSpPr txBox="1">
            <a:spLocks noGrp="1"/>
          </p:cNvSpPr>
          <p:nvPr>
            <p:ph type="sldNum" idx="12"/>
          </p:nvPr>
        </p:nvSpPr>
        <p:spPr>
          <a:xfrm>
            <a:off x="8556790" y="4749850"/>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3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6"/>
        <p:cNvGrpSpPr/>
        <p:nvPr/>
      </p:nvGrpSpPr>
      <p:grpSpPr>
        <a:xfrm>
          <a:off x="0" y="0"/>
          <a:ext cx="0" cy="0"/>
          <a:chOff x="0" y="0"/>
          <a:chExt cx="0" cy="0"/>
        </a:xfrm>
      </p:grpSpPr>
      <p:sp>
        <p:nvSpPr>
          <p:cNvPr id="187" name="Google Shape;187;p5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8" name="Google Shape;188;p5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9"/>
        <p:cNvGrpSpPr/>
        <p:nvPr/>
      </p:nvGrpSpPr>
      <p:grpSpPr>
        <a:xfrm>
          <a:off x="0" y="0"/>
          <a:ext cx="0" cy="0"/>
          <a:chOff x="0" y="0"/>
          <a:chExt cx="0" cy="0"/>
        </a:xfrm>
      </p:grpSpPr>
      <p:sp>
        <p:nvSpPr>
          <p:cNvPr id="190" name="Google Shape;190;p52"/>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rmAutofit/>
          </a:bodyPr>
          <a:lstStyle>
            <a:lvl1pPr lvl="0" algn="ctr" rtl="0">
              <a:lnSpc>
                <a:spcPct val="90000"/>
              </a:lnSpc>
              <a:spcBef>
                <a:spcPts val="0"/>
              </a:spcBef>
              <a:spcAft>
                <a:spcPts val="0"/>
              </a:spcAft>
              <a:buClr>
                <a:schemeClr val="dk1"/>
              </a:buClr>
              <a:buSzPts val="2700"/>
              <a:buFont typeface="Twentieth Century"/>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1" name="Google Shape;191;p52"/>
          <p:cNvSpPr txBox="1">
            <a:spLocks noGrp="1"/>
          </p:cNvSpPr>
          <p:nvPr>
            <p:ph type="body" idx="1"/>
          </p:nvPr>
        </p:nvSpPr>
        <p:spPr>
          <a:xfrm>
            <a:off x="457200" y="1200151"/>
            <a:ext cx="3994500" cy="3725700"/>
          </a:xfrm>
          <a:prstGeom prst="rect">
            <a:avLst/>
          </a:prstGeom>
          <a:noFill/>
          <a:ln>
            <a:noFill/>
          </a:ln>
        </p:spPr>
        <p:txBody>
          <a:bodyPr spcFirstLastPara="1" wrap="square" lIns="68575" tIns="68575" rIns="68575" bIns="68575" anchor="t" anchorCtr="0">
            <a:normAutofit/>
          </a:bodyPr>
          <a:lstStyle>
            <a:lvl1pPr marL="457200" lvl="0" indent="-323850" algn="l" rtl="0">
              <a:lnSpc>
                <a:spcPct val="120000"/>
              </a:lnSpc>
              <a:spcBef>
                <a:spcPts val="0"/>
              </a:spcBef>
              <a:spcAft>
                <a:spcPts val="0"/>
              </a:spcAft>
              <a:buSzPts val="1500"/>
              <a:buChar char="•"/>
              <a:defRPr/>
            </a:lvl1pPr>
            <a:lvl2pPr marL="914400" lvl="1" indent="-317500" algn="l" rtl="0">
              <a:lnSpc>
                <a:spcPct val="120000"/>
              </a:lnSpc>
              <a:spcBef>
                <a:spcPts val="0"/>
              </a:spcBef>
              <a:spcAft>
                <a:spcPts val="0"/>
              </a:spcAft>
              <a:buSzPts val="1400"/>
              <a:buChar char="•"/>
              <a:defRPr/>
            </a:lvl2pPr>
            <a:lvl3pPr marL="1371600" lvl="2" indent="-304800" algn="l" rtl="0">
              <a:lnSpc>
                <a:spcPct val="120000"/>
              </a:lnSpc>
              <a:spcBef>
                <a:spcPts val="0"/>
              </a:spcBef>
              <a:spcAft>
                <a:spcPts val="0"/>
              </a:spcAft>
              <a:buSzPts val="1200"/>
              <a:buChar char="•"/>
              <a:defRPr/>
            </a:lvl3pPr>
            <a:lvl4pPr marL="1828800" lvl="3" indent="-298450" algn="l" rtl="0">
              <a:lnSpc>
                <a:spcPct val="120000"/>
              </a:lnSpc>
              <a:spcBef>
                <a:spcPts val="0"/>
              </a:spcBef>
              <a:spcAft>
                <a:spcPts val="0"/>
              </a:spcAft>
              <a:buSzPts val="1100"/>
              <a:buChar char="•"/>
              <a:defRPr/>
            </a:lvl4pPr>
            <a:lvl5pPr marL="2286000" lvl="4" indent="-298450" algn="l" rtl="0">
              <a:lnSpc>
                <a:spcPct val="120000"/>
              </a:lnSpc>
              <a:spcBef>
                <a:spcPts val="0"/>
              </a:spcBef>
              <a:spcAft>
                <a:spcPts val="0"/>
              </a:spcAft>
              <a:buSzPts val="1100"/>
              <a:buChar char="•"/>
              <a:defRPr/>
            </a:lvl5pPr>
            <a:lvl6pPr marL="2743200" lvl="5" indent="-298450" algn="l" rtl="0">
              <a:lnSpc>
                <a:spcPct val="120000"/>
              </a:lnSpc>
              <a:spcBef>
                <a:spcPts val="0"/>
              </a:spcBef>
              <a:spcAft>
                <a:spcPts val="0"/>
              </a:spcAft>
              <a:buSzPts val="1100"/>
              <a:buChar char="•"/>
              <a:defRPr/>
            </a:lvl6pPr>
            <a:lvl7pPr marL="3200400" lvl="6" indent="-298450" algn="l" rtl="0">
              <a:lnSpc>
                <a:spcPct val="120000"/>
              </a:lnSpc>
              <a:spcBef>
                <a:spcPts val="0"/>
              </a:spcBef>
              <a:spcAft>
                <a:spcPts val="0"/>
              </a:spcAft>
              <a:buSzPts val="1100"/>
              <a:buChar char="•"/>
              <a:defRPr/>
            </a:lvl7pPr>
            <a:lvl8pPr marL="3657600" lvl="7" indent="-298450" algn="l" rtl="0">
              <a:lnSpc>
                <a:spcPct val="120000"/>
              </a:lnSpc>
              <a:spcBef>
                <a:spcPts val="0"/>
              </a:spcBef>
              <a:spcAft>
                <a:spcPts val="0"/>
              </a:spcAft>
              <a:buSzPts val="1100"/>
              <a:buChar char="•"/>
              <a:defRPr/>
            </a:lvl8pPr>
            <a:lvl9pPr marL="4114800" lvl="8" indent="-298450" algn="l" rtl="0">
              <a:lnSpc>
                <a:spcPct val="120000"/>
              </a:lnSpc>
              <a:spcBef>
                <a:spcPts val="0"/>
              </a:spcBef>
              <a:spcAft>
                <a:spcPts val="0"/>
              </a:spcAft>
              <a:buSzPts val="1100"/>
              <a:buChar char="•"/>
              <a:defRPr/>
            </a:lvl9pPr>
          </a:lstStyle>
          <a:p>
            <a:endParaRPr/>
          </a:p>
        </p:txBody>
      </p:sp>
      <p:sp>
        <p:nvSpPr>
          <p:cNvPr id="192" name="Google Shape;192;p52"/>
          <p:cNvSpPr txBox="1">
            <a:spLocks noGrp="1"/>
          </p:cNvSpPr>
          <p:nvPr>
            <p:ph type="body" idx="2"/>
          </p:nvPr>
        </p:nvSpPr>
        <p:spPr>
          <a:xfrm>
            <a:off x="4692273" y="1200151"/>
            <a:ext cx="3994500" cy="3725700"/>
          </a:xfrm>
          <a:prstGeom prst="rect">
            <a:avLst/>
          </a:prstGeom>
          <a:noFill/>
          <a:ln>
            <a:noFill/>
          </a:ln>
        </p:spPr>
        <p:txBody>
          <a:bodyPr spcFirstLastPara="1" wrap="square" lIns="68575" tIns="68575" rIns="68575" bIns="68575" anchor="t" anchorCtr="0">
            <a:normAutofit/>
          </a:bodyPr>
          <a:lstStyle>
            <a:lvl1pPr marL="457200" lvl="0" indent="-323850" algn="l" rtl="0">
              <a:lnSpc>
                <a:spcPct val="120000"/>
              </a:lnSpc>
              <a:spcBef>
                <a:spcPts val="0"/>
              </a:spcBef>
              <a:spcAft>
                <a:spcPts val="0"/>
              </a:spcAft>
              <a:buSzPts val="1500"/>
              <a:buChar char="•"/>
              <a:defRPr/>
            </a:lvl1pPr>
            <a:lvl2pPr marL="914400" lvl="1" indent="-317500" algn="l" rtl="0">
              <a:lnSpc>
                <a:spcPct val="120000"/>
              </a:lnSpc>
              <a:spcBef>
                <a:spcPts val="0"/>
              </a:spcBef>
              <a:spcAft>
                <a:spcPts val="0"/>
              </a:spcAft>
              <a:buSzPts val="1400"/>
              <a:buChar char="•"/>
              <a:defRPr/>
            </a:lvl2pPr>
            <a:lvl3pPr marL="1371600" lvl="2" indent="-304800" algn="l" rtl="0">
              <a:lnSpc>
                <a:spcPct val="120000"/>
              </a:lnSpc>
              <a:spcBef>
                <a:spcPts val="0"/>
              </a:spcBef>
              <a:spcAft>
                <a:spcPts val="0"/>
              </a:spcAft>
              <a:buSzPts val="1200"/>
              <a:buChar char="•"/>
              <a:defRPr/>
            </a:lvl3pPr>
            <a:lvl4pPr marL="1828800" lvl="3" indent="-298450" algn="l" rtl="0">
              <a:lnSpc>
                <a:spcPct val="120000"/>
              </a:lnSpc>
              <a:spcBef>
                <a:spcPts val="0"/>
              </a:spcBef>
              <a:spcAft>
                <a:spcPts val="0"/>
              </a:spcAft>
              <a:buSzPts val="1100"/>
              <a:buChar char="•"/>
              <a:defRPr/>
            </a:lvl4pPr>
            <a:lvl5pPr marL="2286000" lvl="4" indent="-298450" algn="l" rtl="0">
              <a:lnSpc>
                <a:spcPct val="120000"/>
              </a:lnSpc>
              <a:spcBef>
                <a:spcPts val="0"/>
              </a:spcBef>
              <a:spcAft>
                <a:spcPts val="0"/>
              </a:spcAft>
              <a:buSzPts val="1100"/>
              <a:buChar char="•"/>
              <a:defRPr/>
            </a:lvl5pPr>
            <a:lvl6pPr marL="2743200" lvl="5" indent="-298450" algn="l" rtl="0">
              <a:lnSpc>
                <a:spcPct val="120000"/>
              </a:lnSpc>
              <a:spcBef>
                <a:spcPts val="0"/>
              </a:spcBef>
              <a:spcAft>
                <a:spcPts val="0"/>
              </a:spcAft>
              <a:buSzPts val="1100"/>
              <a:buChar char="•"/>
              <a:defRPr/>
            </a:lvl6pPr>
            <a:lvl7pPr marL="3200400" lvl="6" indent="-298450" algn="l" rtl="0">
              <a:lnSpc>
                <a:spcPct val="120000"/>
              </a:lnSpc>
              <a:spcBef>
                <a:spcPts val="0"/>
              </a:spcBef>
              <a:spcAft>
                <a:spcPts val="0"/>
              </a:spcAft>
              <a:buSzPts val="1100"/>
              <a:buChar char="•"/>
              <a:defRPr/>
            </a:lvl7pPr>
            <a:lvl8pPr marL="3657600" lvl="7" indent="-298450" algn="l" rtl="0">
              <a:lnSpc>
                <a:spcPct val="120000"/>
              </a:lnSpc>
              <a:spcBef>
                <a:spcPts val="0"/>
              </a:spcBef>
              <a:spcAft>
                <a:spcPts val="0"/>
              </a:spcAft>
              <a:buSzPts val="1100"/>
              <a:buChar char="•"/>
              <a:defRPr/>
            </a:lvl8pPr>
            <a:lvl9pPr marL="4114800" lvl="8" indent="-298450" algn="l" rtl="0">
              <a:lnSpc>
                <a:spcPct val="120000"/>
              </a:lnSpc>
              <a:spcBef>
                <a:spcPts val="0"/>
              </a:spcBef>
              <a:spcAft>
                <a:spcPts val="0"/>
              </a:spcAft>
              <a:buSzPts val="1100"/>
              <a:buChar char="•"/>
              <a:defRPr/>
            </a:lvl9pPr>
          </a:lstStyle>
          <a:p>
            <a:endParaRPr/>
          </a:p>
        </p:txBody>
      </p:sp>
      <p:sp>
        <p:nvSpPr>
          <p:cNvPr id="193" name="Google Shape;193;p52"/>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4"/>
        <p:cNvGrpSpPr/>
        <p:nvPr/>
      </p:nvGrpSpPr>
      <p:grpSpPr>
        <a:xfrm>
          <a:off x="0" y="0"/>
          <a:ext cx="0" cy="0"/>
          <a:chOff x="0" y="0"/>
          <a:chExt cx="0" cy="0"/>
        </a:xfrm>
      </p:grpSpPr>
      <p:sp>
        <p:nvSpPr>
          <p:cNvPr id="195" name="Google Shape;195;p5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96" name="Google Shape;196;p5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3">
  <p:cSld name="Custom layout 3">
    <p:spTree>
      <p:nvGrpSpPr>
        <p:cNvPr id="1" name="Shape 198"/>
        <p:cNvGrpSpPr/>
        <p:nvPr/>
      </p:nvGrpSpPr>
      <p:grpSpPr>
        <a:xfrm>
          <a:off x="0" y="0"/>
          <a:ext cx="0" cy="0"/>
          <a:chOff x="0" y="0"/>
          <a:chExt cx="0" cy="0"/>
        </a:xfrm>
      </p:grpSpPr>
      <p:sp>
        <p:nvSpPr>
          <p:cNvPr id="199" name="Google Shape;199;p5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5"/>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Google Shape;202;p5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3"/>
        <p:cNvGrpSpPr/>
        <p:nvPr/>
      </p:nvGrpSpPr>
      <p:grpSpPr>
        <a:xfrm>
          <a:off x="0" y="0"/>
          <a:ext cx="0" cy="0"/>
          <a:chOff x="0" y="0"/>
          <a:chExt cx="0" cy="0"/>
        </a:xfrm>
      </p:grpSpPr>
      <p:sp>
        <p:nvSpPr>
          <p:cNvPr id="204" name="Google Shape;204;p5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5" name="Google Shape;205;p5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90A3"/>
              </a:buClr>
              <a:buSzPts val="1800"/>
              <a:buNone/>
              <a:defRPr sz="1800">
                <a:solidFill>
                  <a:srgbClr val="8890A3"/>
                </a:solidFill>
              </a:defRPr>
            </a:lvl1pPr>
            <a:lvl2pPr marL="914400" lvl="1" indent="-228600" algn="l" rtl="0">
              <a:lnSpc>
                <a:spcPct val="90000"/>
              </a:lnSpc>
              <a:spcBef>
                <a:spcPts val="400"/>
              </a:spcBef>
              <a:spcAft>
                <a:spcPts val="0"/>
              </a:spcAft>
              <a:buClr>
                <a:srgbClr val="8890A3"/>
              </a:buClr>
              <a:buSzPts val="1500"/>
              <a:buNone/>
              <a:defRPr sz="1500">
                <a:solidFill>
                  <a:srgbClr val="8890A3"/>
                </a:solidFill>
              </a:defRPr>
            </a:lvl2pPr>
            <a:lvl3pPr marL="1371600" lvl="2" indent="-228600" algn="l" rtl="0">
              <a:lnSpc>
                <a:spcPct val="90000"/>
              </a:lnSpc>
              <a:spcBef>
                <a:spcPts val="400"/>
              </a:spcBef>
              <a:spcAft>
                <a:spcPts val="0"/>
              </a:spcAft>
              <a:buClr>
                <a:srgbClr val="8890A3"/>
              </a:buClr>
              <a:buSzPts val="1400"/>
              <a:buNone/>
              <a:defRPr sz="1400">
                <a:solidFill>
                  <a:srgbClr val="8890A3"/>
                </a:solidFill>
              </a:defRPr>
            </a:lvl3pPr>
            <a:lvl4pPr marL="1828800" lvl="3" indent="-228600" algn="l" rtl="0">
              <a:lnSpc>
                <a:spcPct val="90000"/>
              </a:lnSpc>
              <a:spcBef>
                <a:spcPts val="400"/>
              </a:spcBef>
              <a:spcAft>
                <a:spcPts val="0"/>
              </a:spcAft>
              <a:buClr>
                <a:srgbClr val="8890A3"/>
              </a:buClr>
              <a:buSzPts val="1200"/>
              <a:buNone/>
              <a:defRPr sz="1200">
                <a:solidFill>
                  <a:srgbClr val="8890A3"/>
                </a:solidFill>
              </a:defRPr>
            </a:lvl4pPr>
            <a:lvl5pPr marL="2286000" lvl="4" indent="-228600" algn="l" rtl="0">
              <a:lnSpc>
                <a:spcPct val="90000"/>
              </a:lnSpc>
              <a:spcBef>
                <a:spcPts val="400"/>
              </a:spcBef>
              <a:spcAft>
                <a:spcPts val="0"/>
              </a:spcAft>
              <a:buClr>
                <a:srgbClr val="8890A3"/>
              </a:buClr>
              <a:buSzPts val="1200"/>
              <a:buNone/>
              <a:defRPr sz="1200">
                <a:solidFill>
                  <a:srgbClr val="8890A3"/>
                </a:solidFill>
              </a:defRPr>
            </a:lvl5pPr>
            <a:lvl6pPr marL="2743200" lvl="5" indent="-228600" algn="l" rtl="0">
              <a:lnSpc>
                <a:spcPct val="90000"/>
              </a:lnSpc>
              <a:spcBef>
                <a:spcPts val="400"/>
              </a:spcBef>
              <a:spcAft>
                <a:spcPts val="0"/>
              </a:spcAft>
              <a:buClr>
                <a:srgbClr val="8890A3"/>
              </a:buClr>
              <a:buSzPts val="1200"/>
              <a:buNone/>
              <a:defRPr sz="1200">
                <a:solidFill>
                  <a:srgbClr val="8890A3"/>
                </a:solidFill>
              </a:defRPr>
            </a:lvl6pPr>
            <a:lvl7pPr marL="3200400" lvl="6" indent="-228600" algn="l" rtl="0">
              <a:lnSpc>
                <a:spcPct val="90000"/>
              </a:lnSpc>
              <a:spcBef>
                <a:spcPts val="400"/>
              </a:spcBef>
              <a:spcAft>
                <a:spcPts val="0"/>
              </a:spcAft>
              <a:buClr>
                <a:srgbClr val="8890A3"/>
              </a:buClr>
              <a:buSzPts val="1200"/>
              <a:buNone/>
              <a:defRPr sz="1200">
                <a:solidFill>
                  <a:srgbClr val="8890A3"/>
                </a:solidFill>
              </a:defRPr>
            </a:lvl7pPr>
            <a:lvl8pPr marL="3657600" lvl="7" indent="-228600" algn="l" rtl="0">
              <a:lnSpc>
                <a:spcPct val="90000"/>
              </a:lnSpc>
              <a:spcBef>
                <a:spcPts val="400"/>
              </a:spcBef>
              <a:spcAft>
                <a:spcPts val="0"/>
              </a:spcAft>
              <a:buClr>
                <a:srgbClr val="8890A3"/>
              </a:buClr>
              <a:buSzPts val="1200"/>
              <a:buNone/>
              <a:defRPr sz="1200">
                <a:solidFill>
                  <a:srgbClr val="8890A3"/>
                </a:solidFill>
              </a:defRPr>
            </a:lvl8pPr>
            <a:lvl9pPr marL="4114800" lvl="8" indent="-228600" algn="l" rtl="0">
              <a:lnSpc>
                <a:spcPct val="90000"/>
              </a:lnSpc>
              <a:spcBef>
                <a:spcPts val="400"/>
              </a:spcBef>
              <a:spcAft>
                <a:spcPts val="0"/>
              </a:spcAft>
              <a:buClr>
                <a:srgbClr val="8890A3"/>
              </a:buClr>
              <a:buSzPts val="1200"/>
              <a:buNone/>
              <a:defRPr sz="1200">
                <a:solidFill>
                  <a:srgbClr val="8890A3"/>
                </a:solidFil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6"/>
        <p:cNvGrpSpPr/>
        <p:nvPr/>
      </p:nvGrpSpPr>
      <p:grpSpPr>
        <a:xfrm>
          <a:off x="0" y="0"/>
          <a:ext cx="0" cy="0"/>
          <a:chOff x="0" y="0"/>
          <a:chExt cx="0" cy="0"/>
        </a:xfrm>
      </p:grpSpPr>
      <p:sp>
        <p:nvSpPr>
          <p:cNvPr id="207" name="Google Shape;207;p5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08" name="Google Shape;208;p5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9" name="Google Shape;209;p5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0"/>
        <p:cNvGrpSpPr/>
        <p:nvPr/>
      </p:nvGrpSpPr>
      <p:grpSpPr>
        <a:xfrm>
          <a:off x="0" y="0"/>
          <a:ext cx="0" cy="0"/>
          <a:chOff x="0" y="0"/>
          <a:chExt cx="0" cy="0"/>
        </a:xfrm>
      </p:grpSpPr>
      <p:sp>
        <p:nvSpPr>
          <p:cNvPr id="211" name="Google Shape;211;p5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2" name="Google Shape;212;p5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13" name="Google Shape;213;p59"/>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4" name="Google Shape;214;p5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15" name="Google Shape;215;p59"/>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6"/>
        <p:cNvGrpSpPr/>
        <p:nvPr/>
      </p:nvGrpSpPr>
      <p:grpSpPr>
        <a:xfrm>
          <a:off x="0" y="0"/>
          <a:ext cx="0" cy="0"/>
          <a:chOff x="0" y="0"/>
          <a:chExt cx="0" cy="0"/>
        </a:xfrm>
      </p:grpSpPr>
      <p:sp>
        <p:nvSpPr>
          <p:cNvPr id="217" name="Google Shape;217;p6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8" name="Google Shape;218;p6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19" name="Google Shape;219;p6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0"/>
        <p:cNvGrpSpPr/>
        <p:nvPr/>
      </p:nvGrpSpPr>
      <p:grpSpPr>
        <a:xfrm>
          <a:off x="0" y="0"/>
          <a:ext cx="0" cy="0"/>
          <a:chOff x="0" y="0"/>
          <a:chExt cx="0" cy="0"/>
        </a:xfrm>
      </p:grpSpPr>
      <p:sp>
        <p:nvSpPr>
          <p:cNvPr id="221" name="Google Shape;221;p6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2" name="Google Shape;222;p6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23" name="Google Shape;223;p6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4"/>
        <p:cNvGrpSpPr/>
        <p:nvPr/>
      </p:nvGrpSpPr>
      <p:grpSpPr>
        <a:xfrm>
          <a:off x="0" y="0"/>
          <a:ext cx="0" cy="0"/>
          <a:chOff x="0" y="0"/>
          <a:chExt cx="0" cy="0"/>
        </a:xfrm>
      </p:grpSpPr>
      <p:sp>
        <p:nvSpPr>
          <p:cNvPr id="225" name="Google Shape;225;p6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62"/>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406400">
              <a:spcBef>
                <a:spcPts val="0"/>
              </a:spcBef>
              <a:spcAft>
                <a:spcPts val="0"/>
              </a:spcAft>
              <a:buSzPts val="2800"/>
              <a:buChar char="●"/>
              <a:defRPr/>
            </a:lvl1pPr>
            <a:lvl2pPr marL="914400" lvl="1" indent="-387350">
              <a:spcBef>
                <a:spcPts val="0"/>
              </a:spcBef>
              <a:spcAft>
                <a:spcPts val="0"/>
              </a:spcAft>
              <a:buSzPts val="2500"/>
              <a:buChar char="○"/>
              <a:defRPr/>
            </a:lvl2pPr>
            <a:lvl3pPr marL="1371600" lvl="2" indent="-368300">
              <a:spcBef>
                <a:spcPts val="0"/>
              </a:spcBef>
              <a:spcAft>
                <a:spcPts val="0"/>
              </a:spcAft>
              <a:buSzPts val="22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None/>
              <a:defRPr sz="3000">
                <a:solidFill>
                  <a:schemeClr val="dk1"/>
                </a:solidFill>
              </a:defRPr>
            </a:lvl1pPr>
            <a:lvl2pPr lvl="1">
              <a:spcBef>
                <a:spcPts val="0"/>
              </a:spcBef>
              <a:spcAft>
                <a:spcPts val="0"/>
              </a:spcAft>
              <a:buClr>
                <a:schemeClr val="dk1"/>
              </a:buClr>
              <a:buSzPts val="3000"/>
              <a:buFont typeface="Candara"/>
              <a:buNone/>
              <a:defRPr sz="3000">
                <a:solidFill>
                  <a:schemeClr val="dk1"/>
                </a:solidFill>
                <a:latin typeface="Candara"/>
                <a:ea typeface="Candara"/>
                <a:cs typeface="Candara"/>
                <a:sym typeface="Candara"/>
              </a:defRPr>
            </a:lvl2pPr>
            <a:lvl3pPr lvl="2">
              <a:spcBef>
                <a:spcPts val="0"/>
              </a:spcBef>
              <a:spcAft>
                <a:spcPts val="0"/>
              </a:spcAft>
              <a:buClr>
                <a:schemeClr val="dk1"/>
              </a:buClr>
              <a:buSzPts val="3000"/>
              <a:buFont typeface="Candara"/>
              <a:buNone/>
              <a:defRPr sz="3000">
                <a:solidFill>
                  <a:schemeClr val="dk1"/>
                </a:solidFill>
                <a:latin typeface="Candara"/>
                <a:ea typeface="Candara"/>
                <a:cs typeface="Candara"/>
                <a:sym typeface="Candara"/>
              </a:defRPr>
            </a:lvl3pPr>
            <a:lvl4pPr lvl="3">
              <a:spcBef>
                <a:spcPts val="0"/>
              </a:spcBef>
              <a:spcAft>
                <a:spcPts val="0"/>
              </a:spcAft>
              <a:buClr>
                <a:schemeClr val="dk1"/>
              </a:buClr>
              <a:buSzPts val="3000"/>
              <a:buFont typeface="Candara"/>
              <a:buNone/>
              <a:defRPr sz="3000">
                <a:solidFill>
                  <a:schemeClr val="dk1"/>
                </a:solidFill>
                <a:latin typeface="Candara"/>
                <a:ea typeface="Candara"/>
                <a:cs typeface="Candara"/>
                <a:sym typeface="Candara"/>
              </a:defRPr>
            </a:lvl4pPr>
            <a:lvl5pPr lvl="4">
              <a:spcBef>
                <a:spcPts val="0"/>
              </a:spcBef>
              <a:spcAft>
                <a:spcPts val="0"/>
              </a:spcAft>
              <a:buClr>
                <a:schemeClr val="dk1"/>
              </a:buClr>
              <a:buSzPts val="3000"/>
              <a:buFont typeface="Candara"/>
              <a:buNone/>
              <a:defRPr sz="3000">
                <a:solidFill>
                  <a:schemeClr val="dk1"/>
                </a:solidFill>
                <a:latin typeface="Candara"/>
                <a:ea typeface="Candara"/>
                <a:cs typeface="Candara"/>
                <a:sym typeface="Candara"/>
              </a:defRPr>
            </a:lvl5pPr>
            <a:lvl6pPr lvl="5">
              <a:spcBef>
                <a:spcPts val="0"/>
              </a:spcBef>
              <a:spcAft>
                <a:spcPts val="0"/>
              </a:spcAft>
              <a:buClr>
                <a:schemeClr val="dk1"/>
              </a:buClr>
              <a:buSzPts val="3000"/>
              <a:buFont typeface="Candara"/>
              <a:buNone/>
              <a:defRPr sz="3000">
                <a:solidFill>
                  <a:schemeClr val="dk1"/>
                </a:solidFill>
                <a:latin typeface="Candara"/>
                <a:ea typeface="Candara"/>
                <a:cs typeface="Candara"/>
                <a:sym typeface="Candara"/>
              </a:defRPr>
            </a:lvl6pPr>
            <a:lvl7pPr lvl="6">
              <a:spcBef>
                <a:spcPts val="0"/>
              </a:spcBef>
              <a:spcAft>
                <a:spcPts val="0"/>
              </a:spcAft>
              <a:buClr>
                <a:schemeClr val="dk1"/>
              </a:buClr>
              <a:buSzPts val="3000"/>
              <a:buFont typeface="Candara"/>
              <a:buNone/>
              <a:defRPr sz="3000">
                <a:solidFill>
                  <a:schemeClr val="dk1"/>
                </a:solidFill>
                <a:latin typeface="Candara"/>
                <a:ea typeface="Candara"/>
                <a:cs typeface="Candara"/>
                <a:sym typeface="Candara"/>
              </a:defRPr>
            </a:lvl7pPr>
            <a:lvl8pPr lvl="7">
              <a:spcBef>
                <a:spcPts val="0"/>
              </a:spcBef>
              <a:spcAft>
                <a:spcPts val="0"/>
              </a:spcAft>
              <a:buClr>
                <a:schemeClr val="dk1"/>
              </a:buClr>
              <a:buSzPts val="3000"/>
              <a:buFont typeface="Candara"/>
              <a:buNone/>
              <a:defRPr sz="3000">
                <a:solidFill>
                  <a:schemeClr val="dk1"/>
                </a:solidFill>
                <a:latin typeface="Candara"/>
                <a:ea typeface="Candara"/>
                <a:cs typeface="Candara"/>
                <a:sym typeface="Candara"/>
              </a:defRPr>
            </a:lvl8pPr>
            <a:lvl9pPr lvl="8">
              <a:spcBef>
                <a:spcPts val="0"/>
              </a:spcBef>
              <a:spcAft>
                <a:spcPts val="0"/>
              </a:spcAft>
              <a:buClr>
                <a:schemeClr val="dk1"/>
              </a:buClr>
              <a:buSzPts val="3000"/>
              <a:buFont typeface="Candara"/>
              <a:buNone/>
              <a:defRPr sz="3000">
                <a:solidFill>
                  <a:schemeClr val="dk1"/>
                </a:solidFill>
                <a:latin typeface="Candara"/>
                <a:ea typeface="Candara"/>
                <a:cs typeface="Candara"/>
                <a:sym typeface="Candar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406400">
              <a:lnSpc>
                <a:spcPct val="115000"/>
              </a:lnSpc>
              <a:spcBef>
                <a:spcPts val="0"/>
              </a:spcBef>
              <a:spcAft>
                <a:spcPts val="0"/>
              </a:spcAft>
              <a:buClr>
                <a:schemeClr val="dk2"/>
              </a:buClr>
              <a:buSzPts val="2800"/>
              <a:buChar char="●"/>
              <a:defRPr sz="2800">
                <a:solidFill>
                  <a:schemeClr val="dk2"/>
                </a:solidFill>
              </a:defRPr>
            </a:lvl1pPr>
            <a:lvl2pPr marL="914400" lvl="1" indent="-387350">
              <a:lnSpc>
                <a:spcPct val="115000"/>
              </a:lnSpc>
              <a:spcBef>
                <a:spcPts val="0"/>
              </a:spcBef>
              <a:spcAft>
                <a:spcPts val="0"/>
              </a:spcAft>
              <a:buClr>
                <a:schemeClr val="dk2"/>
              </a:buClr>
              <a:buSzPts val="2500"/>
              <a:buChar char="○"/>
              <a:defRPr sz="2500">
                <a:solidFill>
                  <a:schemeClr val="dk2"/>
                </a:solidFill>
              </a:defRPr>
            </a:lvl2pPr>
            <a:lvl3pPr marL="1371600" lvl="2" indent="-368300">
              <a:lnSpc>
                <a:spcPct val="115000"/>
              </a:lnSpc>
              <a:spcBef>
                <a:spcPts val="0"/>
              </a:spcBef>
              <a:spcAft>
                <a:spcPts val="0"/>
              </a:spcAft>
              <a:buClr>
                <a:schemeClr val="dk2"/>
              </a:buClr>
              <a:buSzPts val="2200"/>
              <a:buChar char="■"/>
              <a:defRPr sz="2200">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A223F"/>
              </a:buClr>
              <a:buSzPts val="3500"/>
              <a:buFont typeface="Open Sans"/>
              <a:buNone/>
              <a:defRPr sz="3500" i="0" u="none" strike="noStrike" cap="none">
                <a:solidFill>
                  <a:srgbClr val="0A223F"/>
                </a:solidFill>
                <a:latin typeface="Open Sans"/>
                <a:ea typeface="Open Sans"/>
                <a:cs typeface="Open Sans"/>
                <a:sym typeface="Open Sans"/>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5" name="Google Shape;55;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419100" algn="l" rtl="0">
              <a:lnSpc>
                <a:spcPct val="90000"/>
              </a:lnSpc>
              <a:spcBef>
                <a:spcPts val="800"/>
              </a:spcBef>
              <a:spcAft>
                <a:spcPts val="0"/>
              </a:spcAft>
              <a:buClr>
                <a:srgbClr val="0A223F"/>
              </a:buClr>
              <a:buSzPts val="3000"/>
              <a:buFont typeface="Open Sans"/>
              <a:buChar char="•"/>
              <a:defRPr sz="3000" i="0" u="none" strike="noStrike" cap="none">
                <a:solidFill>
                  <a:srgbClr val="0A223F"/>
                </a:solidFill>
                <a:latin typeface="Open Sans"/>
                <a:ea typeface="Open Sans"/>
                <a:cs typeface="Open Sans"/>
                <a:sym typeface="Open Sans"/>
              </a:defRPr>
            </a:lvl1pPr>
            <a:lvl2pPr marL="914400" marR="0" lvl="1" indent="-400050" algn="l" rtl="0">
              <a:lnSpc>
                <a:spcPct val="90000"/>
              </a:lnSpc>
              <a:spcBef>
                <a:spcPts val="400"/>
              </a:spcBef>
              <a:spcAft>
                <a:spcPts val="0"/>
              </a:spcAft>
              <a:buClr>
                <a:srgbClr val="0A223F"/>
              </a:buClr>
              <a:buSzPts val="2700"/>
              <a:buFont typeface="Open Sans"/>
              <a:buChar char="•"/>
              <a:defRPr sz="2700" i="0" u="none" strike="noStrike" cap="none">
                <a:solidFill>
                  <a:srgbClr val="0A223F"/>
                </a:solidFill>
                <a:latin typeface="Open Sans"/>
                <a:ea typeface="Open Sans"/>
                <a:cs typeface="Open Sans"/>
                <a:sym typeface="Open Sans"/>
              </a:defRPr>
            </a:lvl2pPr>
            <a:lvl3pPr marL="1371600" marR="0" lvl="2" indent="-393700" algn="l" rtl="0">
              <a:lnSpc>
                <a:spcPct val="90000"/>
              </a:lnSpc>
              <a:spcBef>
                <a:spcPts val="400"/>
              </a:spcBef>
              <a:spcAft>
                <a:spcPts val="0"/>
              </a:spcAft>
              <a:buClr>
                <a:srgbClr val="0A223F"/>
              </a:buClr>
              <a:buSzPts val="2600"/>
              <a:buFont typeface="Open Sans"/>
              <a:buChar char="•"/>
              <a:defRPr sz="2600" i="0" u="none" strike="noStrike" cap="none">
                <a:solidFill>
                  <a:srgbClr val="0A223F"/>
                </a:solidFill>
                <a:latin typeface="Open Sans"/>
                <a:ea typeface="Open Sans"/>
                <a:cs typeface="Open Sans"/>
                <a:sym typeface="Open Sans"/>
              </a:defRPr>
            </a:lvl3pPr>
            <a:lvl4pPr marL="1828800" marR="0" lvl="3" indent="-381000" algn="l" rtl="0">
              <a:lnSpc>
                <a:spcPct val="90000"/>
              </a:lnSpc>
              <a:spcBef>
                <a:spcPts val="400"/>
              </a:spcBef>
              <a:spcAft>
                <a:spcPts val="0"/>
              </a:spcAft>
              <a:buClr>
                <a:srgbClr val="0A223F"/>
              </a:buClr>
              <a:buSzPts val="2400"/>
              <a:buFont typeface="Open Sans"/>
              <a:buChar char="•"/>
              <a:defRPr sz="2400" i="0" u="none" strike="noStrike" cap="none">
                <a:solidFill>
                  <a:srgbClr val="0A223F"/>
                </a:solidFill>
                <a:latin typeface="Open Sans"/>
                <a:ea typeface="Open Sans"/>
                <a:cs typeface="Open Sans"/>
                <a:sym typeface="Open Sans"/>
              </a:defRPr>
            </a:lvl4pPr>
            <a:lvl5pPr marL="2286000" marR="0" lvl="4" indent="-368300" algn="l" rtl="0">
              <a:lnSpc>
                <a:spcPct val="90000"/>
              </a:lnSpc>
              <a:spcBef>
                <a:spcPts val="400"/>
              </a:spcBef>
              <a:spcAft>
                <a:spcPts val="0"/>
              </a:spcAft>
              <a:buClr>
                <a:srgbClr val="0A223F"/>
              </a:buClr>
              <a:buSzPts val="2200"/>
              <a:buFont typeface="Open Sans"/>
              <a:buChar char="•"/>
              <a:defRPr sz="2200" i="0" u="none" strike="noStrike" cap="none">
                <a:solidFill>
                  <a:srgbClr val="0A223F"/>
                </a:solidFill>
                <a:latin typeface="Open Sans"/>
                <a:ea typeface="Open Sans"/>
                <a:cs typeface="Open Sans"/>
                <a:sym typeface="Open Sans"/>
              </a:defRPr>
            </a:lvl5pPr>
            <a:lvl6pPr marL="2743200" marR="0" lvl="5" indent="-355600" algn="l" rtl="0">
              <a:lnSpc>
                <a:spcPct val="90000"/>
              </a:lnSpc>
              <a:spcBef>
                <a:spcPts val="400"/>
              </a:spcBef>
              <a:spcAft>
                <a:spcPts val="0"/>
              </a:spcAft>
              <a:buClr>
                <a:srgbClr val="0A223F"/>
              </a:buClr>
              <a:buSzPts val="2000"/>
              <a:buFont typeface="Open Sans"/>
              <a:buChar char="•"/>
              <a:defRPr sz="2000" i="0" u="none" strike="noStrike" cap="none">
                <a:solidFill>
                  <a:srgbClr val="0A223F"/>
                </a:solidFill>
                <a:latin typeface="Open Sans"/>
                <a:ea typeface="Open Sans"/>
                <a:cs typeface="Open Sans"/>
                <a:sym typeface="Open Sans"/>
              </a:defRPr>
            </a:lvl6pPr>
            <a:lvl7pPr marL="3200400" marR="0" lvl="6" indent="-342900" algn="l" rtl="0">
              <a:lnSpc>
                <a:spcPct val="90000"/>
              </a:lnSpc>
              <a:spcBef>
                <a:spcPts val="400"/>
              </a:spcBef>
              <a:spcAft>
                <a:spcPts val="0"/>
              </a:spcAft>
              <a:buClr>
                <a:srgbClr val="0A223F"/>
              </a:buClr>
              <a:buSzPts val="1800"/>
              <a:buFont typeface="Open Sans"/>
              <a:buChar char="•"/>
              <a:defRPr sz="1800" i="0" u="none" strike="noStrike" cap="none">
                <a:solidFill>
                  <a:srgbClr val="0A223F"/>
                </a:solidFill>
                <a:latin typeface="Open Sans"/>
                <a:ea typeface="Open Sans"/>
                <a:cs typeface="Open Sans"/>
                <a:sym typeface="Open Sans"/>
              </a:defRPr>
            </a:lvl7pPr>
            <a:lvl8pPr marL="3657600" marR="0" lvl="7" indent="-330200" algn="l" rtl="0">
              <a:lnSpc>
                <a:spcPct val="90000"/>
              </a:lnSpc>
              <a:spcBef>
                <a:spcPts val="400"/>
              </a:spcBef>
              <a:spcAft>
                <a:spcPts val="0"/>
              </a:spcAft>
              <a:buClr>
                <a:srgbClr val="0A223F"/>
              </a:buClr>
              <a:buSzPts val="1600"/>
              <a:buFont typeface="Open Sans"/>
              <a:buChar char="•"/>
              <a:defRPr sz="1600" i="0" u="none" strike="noStrike" cap="none">
                <a:solidFill>
                  <a:srgbClr val="0A223F"/>
                </a:solidFill>
                <a:latin typeface="Open Sans"/>
                <a:ea typeface="Open Sans"/>
                <a:cs typeface="Open Sans"/>
                <a:sym typeface="Open Sans"/>
              </a:defRPr>
            </a:lvl8pPr>
            <a:lvl9pPr marL="4114800" marR="0" lvl="8" indent="-317500" algn="l" rtl="0">
              <a:lnSpc>
                <a:spcPct val="90000"/>
              </a:lnSpc>
              <a:spcBef>
                <a:spcPts val="400"/>
              </a:spcBef>
              <a:spcAft>
                <a:spcPts val="0"/>
              </a:spcAft>
              <a:buClr>
                <a:srgbClr val="0A223F"/>
              </a:buClr>
              <a:buSzPts val="1400"/>
              <a:buFont typeface="Open Sans"/>
              <a:buChar char="•"/>
              <a:defRPr i="0" u="none" strike="noStrike" cap="none">
                <a:solidFill>
                  <a:srgbClr val="0A223F"/>
                </a:solidFill>
                <a:latin typeface="Open Sans"/>
                <a:ea typeface="Open Sans"/>
                <a:cs typeface="Open Sans"/>
                <a:sym typeface="Open Sans"/>
              </a:defRPr>
            </a:lvl9pPr>
          </a:lstStyle>
          <a:p>
            <a:endParaRPr/>
          </a:p>
        </p:txBody>
      </p:sp>
      <p:sp>
        <p:nvSpPr>
          <p:cNvPr id="56" name="Google Shape;56;p14"/>
          <p:cNvSpPr/>
          <p:nvPr/>
        </p:nvSpPr>
        <p:spPr>
          <a:xfrm>
            <a:off x="0" y="4539343"/>
            <a:ext cx="9144000" cy="604200"/>
          </a:xfrm>
          <a:prstGeom prst="rect">
            <a:avLst/>
          </a:prstGeom>
          <a:solidFill>
            <a:schemeClr val="accent5"/>
          </a:solidFill>
          <a:ln w="12700" cap="flat" cmpd="sng">
            <a:solidFill>
              <a:srgbClr val="00112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highlight>
                <a:srgbClr val="00FFFF"/>
              </a:highlight>
              <a:latin typeface="Calibri"/>
              <a:ea typeface="Calibri"/>
              <a:cs typeface="Calibri"/>
              <a:sym typeface="Calibri"/>
            </a:endParaRPr>
          </a:p>
        </p:txBody>
      </p:sp>
      <p:pic>
        <p:nvPicPr>
          <p:cNvPr id="57" name="Google Shape;57;p14" descr="Text&#10;&#10;Description automatically generated"/>
          <p:cNvPicPr preferRelativeResize="0"/>
          <p:nvPr/>
        </p:nvPicPr>
        <p:blipFill rotWithShape="1">
          <a:blip r:embed="rId13">
            <a:alphaModFix/>
          </a:blip>
          <a:srcRect/>
          <a:stretch/>
        </p:blipFill>
        <p:spPr>
          <a:xfrm>
            <a:off x="3005138" y="4660106"/>
            <a:ext cx="3133726" cy="419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 name="Google Shape;97;p26"/>
          <p:cNvSpPr/>
          <p:nvPr/>
        </p:nvSpPr>
        <p:spPr>
          <a:xfrm>
            <a:off x="0" y="4539343"/>
            <a:ext cx="9144000" cy="604200"/>
          </a:xfrm>
          <a:prstGeom prst="rect">
            <a:avLst/>
          </a:prstGeom>
          <a:solidFill>
            <a:schemeClr val="accent5"/>
          </a:solidFill>
          <a:ln w="12700" cap="flat" cmpd="sng">
            <a:solidFill>
              <a:srgbClr val="00112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highlight>
                <a:srgbClr val="00FFFF"/>
              </a:highlight>
              <a:latin typeface="Calibri"/>
              <a:ea typeface="Calibri"/>
              <a:cs typeface="Calibri"/>
              <a:sym typeface="Calibri"/>
            </a:endParaRPr>
          </a:p>
        </p:txBody>
      </p:sp>
      <p:pic>
        <p:nvPicPr>
          <p:cNvPr id="98" name="Google Shape;98;p26" descr="Text&#10;&#10;Description automatically generated"/>
          <p:cNvPicPr preferRelativeResize="0"/>
          <p:nvPr/>
        </p:nvPicPr>
        <p:blipFill rotWithShape="1">
          <a:blip r:embed="rId12">
            <a:alphaModFix/>
          </a:blip>
          <a:srcRect/>
          <a:stretch/>
        </p:blipFill>
        <p:spPr>
          <a:xfrm>
            <a:off x="3005138" y="4660106"/>
            <a:ext cx="3133726" cy="419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5" name="Google Shape;135;p3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6" name="Google Shape;136;p37"/>
          <p:cNvSpPr/>
          <p:nvPr/>
        </p:nvSpPr>
        <p:spPr>
          <a:xfrm>
            <a:off x="0" y="4539343"/>
            <a:ext cx="9144000" cy="604200"/>
          </a:xfrm>
          <a:prstGeom prst="rect">
            <a:avLst/>
          </a:prstGeom>
          <a:solidFill>
            <a:schemeClr val="accent5"/>
          </a:solidFill>
          <a:ln w="12700" cap="flat" cmpd="sng">
            <a:solidFill>
              <a:srgbClr val="00112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highlight>
                <a:srgbClr val="00FFFF"/>
              </a:highlight>
              <a:latin typeface="Calibri"/>
              <a:ea typeface="Calibri"/>
              <a:cs typeface="Calibri"/>
              <a:sym typeface="Calibri"/>
            </a:endParaRPr>
          </a:p>
        </p:txBody>
      </p:sp>
      <p:pic>
        <p:nvPicPr>
          <p:cNvPr id="137" name="Google Shape;137;p37" descr="Text&#10;&#10;Description automatically generated"/>
          <p:cNvPicPr preferRelativeResize="0"/>
          <p:nvPr/>
        </p:nvPicPr>
        <p:blipFill rotWithShape="1">
          <a:blip r:embed="rId13">
            <a:alphaModFix/>
          </a:blip>
          <a:srcRect/>
          <a:stretch/>
        </p:blipFill>
        <p:spPr>
          <a:xfrm>
            <a:off x="3005138" y="4660106"/>
            <a:ext cx="3133726" cy="419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4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9" name="Google Shape;179;p4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0" name="Google Shape;180;p49"/>
          <p:cNvSpPr/>
          <p:nvPr/>
        </p:nvSpPr>
        <p:spPr>
          <a:xfrm>
            <a:off x="0" y="4539343"/>
            <a:ext cx="9144000" cy="604200"/>
          </a:xfrm>
          <a:prstGeom prst="rect">
            <a:avLst/>
          </a:prstGeom>
          <a:solidFill>
            <a:schemeClr val="accent5"/>
          </a:solidFill>
          <a:ln w="12700" cap="flat" cmpd="sng">
            <a:solidFill>
              <a:srgbClr val="00112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highlight>
                <a:srgbClr val="00FFFF"/>
              </a:highlight>
              <a:latin typeface="Calibri"/>
              <a:ea typeface="Calibri"/>
              <a:cs typeface="Calibri"/>
              <a:sym typeface="Calibri"/>
            </a:endParaRPr>
          </a:p>
        </p:txBody>
      </p:sp>
      <p:pic>
        <p:nvPicPr>
          <p:cNvPr id="181" name="Google Shape;181;p49" descr="Text&#10;&#10;Description automatically generated"/>
          <p:cNvPicPr preferRelativeResize="0"/>
          <p:nvPr/>
        </p:nvPicPr>
        <p:blipFill rotWithShape="1">
          <a:blip r:embed="rId15">
            <a:alphaModFix/>
          </a:blip>
          <a:srcRect/>
          <a:stretch/>
        </p:blipFill>
        <p:spPr>
          <a:xfrm>
            <a:off x="3005138" y="4660106"/>
            <a:ext cx="3133726" cy="419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4.xml"/><Relationship Id="rId5" Type="http://schemas.openxmlformats.org/officeDocument/2006/relationships/image" Target="../media/image25.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hatcanidowiththismajor.com/major/" TargetMode="External"/><Relationship Id="rId7" Type="http://schemas.openxmlformats.org/officeDocument/2006/relationships/hyperlink" Target="https://www.onetonline.org/"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4.png"/><Relationship Id="rId5" Type="http://schemas.openxmlformats.org/officeDocument/2006/relationships/hyperlink" Target="https://www.bls.gov/ooh/" TargetMode="Externa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SYng_2dZqMs&amp;t=65s" TargetMode="External"/><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48.xml"/><Relationship Id="rId6" Type="http://schemas.openxmlformats.org/officeDocument/2006/relationships/hyperlink" Target="mailto:careerservices@jcu.edu" TargetMode="External"/><Relationship Id="rId5" Type="http://schemas.openxmlformats.org/officeDocument/2006/relationships/hyperlink" Target="https://johncarrolluniversity.zoom.us/j/98854874557" TargetMode="External"/><Relationship Id="rId4" Type="http://schemas.openxmlformats.org/officeDocument/2006/relationships/hyperlink" Target="https://jcu.joinhandshake.com/appointment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gettinghired.com/" TargetMode="Externa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hyperlink" Target="https://abilityjobs.com/" TargetMode="External"/><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hyperlink" Target="https://www.resumeprime.com/resume-for-job-seekers-with-disability/#:~:text=You%20don't%20have%20to,so%20in%20your%20cover%20letter"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hyperlink" Target="http://www.ncwd-youth.info/publications/the-411-on-disability-disclosure-a-workbook-for-families-educators-youth-service-professionals-and-adult-allies-who-care-about-youth-with-disabilities" TargetMode="External"/><Relationship Id="rId4" Type="http://schemas.openxmlformats.org/officeDocument/2006/relationships/hyperlink" Target="http://www.ncwd-youth.info/publications/the-411-on-disability-disclosure-a-workbook-for-youth-with-disabiliti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aapd.com/summer-internship-progra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63"/>
          <p:cNvSpPr txBox="1"/>
          <p:nvPr/>
        </p:nvSpPr>
        <p:spPr>
          <a:xfrm>
            <a:off x="311708" y="485600"/>
            <a:ext cx="8520600" cy="20526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None/>
            </a:pPr>
            <a:r>
              <a:rPr lang="en" sz="5200">
                <a:solidFill>
                  <a:srgbClr val="063F70"/>
                </a:solidFill>
              </a:rPr>
              <a:t>Career Workshop </a:t>
            </a:r>
            <a:endParaRPr sz="5200">
              <a:solidFill>
                <a:srgbClr val="063F70"/>
              </a:solidFill>
            </a:endParaRPr>
          </a:p>
          <a:p>
            <a:pPr marL="0" lvl="0" indent="0" algn="ctr" rtl="0">
              <a:spcBef>
                <a:spcPts val="0"/>
              </a:spcBef>
              <a:spcAft>
                <a:spcPts val="0"/>
              </a:spcAft>
              <a:buNone/>
            </a:pPr>
            <a:r>
              <a:rPr lang="en" sz="2300">
                <a:solidFill>
                  <a:srgbClr val="063F70"/>
                </a:solidFill>
              </a:rPr>
              <a:t>Student Accessibility Services</a:t>
            </a:r>
            <a:endParaRPr sz="2300">
              <a:solidFill>
                <a:srgbClr val="063F70"/>
              </a:solidFill>
            </a:endParaRPr>
          </a:p>
        </p:txBody>
      </p:sp>
      <p:sp>
        <p:nvSpPr>
          <p:cNvPr id="233" name="Google Shape;233;p63"/>
          <p:cNvSpPr txBox="1"/>
          <p:nvPr/>
        </p:nvSpPr>
        <p:spPr>
          <a:xfrm>
            <a:off x="510200" y="2794475"/>
            <a:ext cx="6792300" cy="94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666666"/>
                </a:solidFill>
                <a:latin typeface="Candara"/>
                <a:ea typeface="Candara"/>
                <a:cs typeface="Candara"/>
                <a:sym typeface="Candara"/>
              </a:rPr>
              <a:t>Presenters</a:t>
            </a:r>
            <a:r>
              <a:rPr lang="en" sz="1800">
                <a:solidFill>
                  <a:srgbClr val="666666"/>
                </a:solidFill>
                <a:latin typeface="Candara"/>
                <a:ea typeface="Candara"/>
                <a:cs typeface="Candara"/>
                <a:sym typeface="Candara"/>
              </a:rPr>
              <a:t>: </a:t>
            </a:r>
            <a:endParaRPr sz="1800">
              <a:solidFill>
                <a:srgbClr val="666666"/>
              </a:solidFill>
              <a:latin typeface="Candara"/>
              <a:ea typeface="Candara"/>
              <a:cs typeface="Candara"/>
              <a:sym typeface="Candara"/>
            </a:endParaRPr>
          </a:p>
          <a:p>
            <a:pPr marL="0" lvl="0" indent="0" algn="l" rtl="0">
              <a:spcBef>
                <a:spcPts val="0"/>
              </a:spcBef>
              <a:spcAft>
                <a:spcPts val="0"/>
              </a:spcAft>
              <a:buNone/>
            </a:pPr>
            <a:r>
              <a:rPr lang="en" sz="1800">
                <a:solidFill>
                  <a:srgbClr val="666666"/>
                </a:solidFill>
                <a:latin typeface="Candara"/>
                <a:ea typeface="Candara"/>
                <a:cs typeface="Candara"/>
                <a:sym typeface="Candara"/>
              </a:rPr>
              <a:t>Logan Vess, Assistant Director - Academic Internships </a:t>
            </a:r>
            <a:endParaRPr sz="1800">
              <a:solidFill>
                <a:srgbClr val="666666"/>
              </a:solidFill>
              <a:latin typeface="Candara"/>
              <a:ea typeface="Candara"/>
              <a:cs typeface="Candara"/>
              <a:sym typeface="Candara"/>
            </a:endParaRPr>
          </a:p>
          <a:p>
            <a:pPr marL="0" lvl="0" indent="0" algn="l" rtl="0">
              <a:spcBef>
                <a:spcPts val="0"/>
              </a:spcBef>
              <a:spcAft>
                <a:spcPts val="0"/>
              </a:spcAft>
              <a:buNone/>
            </a:pPr>
            <a:r>
              <a:rPr lang="en" sz="1800">
                <a:solidFill>
                  <a:srgbClr val="666666"/>
                </a:solidFill>
                <a:latin typeface="Candara"/>
                <a:ea typeface="Candara"/>
                <a:cs typeface="Candara"/>
                <a:sym typeface="Candara"/>
              </a:rPr>
              <a:t>Subi Aierken, Career Advisor </a:t>
            </a:r>
            <a:endParaRPr sz="1800">
              <a:solidFill>
                <a:srgbClr val="666666"/>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72"/>
          <p:cNvSpPr txBox="1">
            <a:spLocks noGrp="1"/>
          </p:cNvSpPr>
          <p:nvPr>
            <p:ph type="title"/>
          </p:nvPr>
        </p:nvSpPr>
        <p:spPr>
          <a:xfrm>
            <a:off x="782485" y="127457"/>
            <a:ext cx="7773300" cy="11973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 sz="3000">
                <a:solidFill>
                  <a:srgbClr val="0A223F"/>
                </a:solidFill>
                <a:latin typeface="Open Sans"/>
                <a:ea typeface="Open Sans"/>
                <a:cs typeface="Open Sans"/>
                <a:sym typeface="Open Sans"/>
              </a:rPr>
              <a:t>CORE COMPONENTS</a:t>
            </a:r>
            <a:endParaRPr sz="3000">
              <a:solidFill>
                <a:srgbClr val="0A223F"/>
              </a:solidFill>
              <a:latin typeface="Open Sans"/>
              <a:ea typeface="Open Sans"/>
              <a:cs typeface="Open Sans"/>
              <a:sym typeface="Open Sans"/>
            </a:endParaRPr>
          </a:p>
        </p:txBody>
      </p:sp>
      <p:sp>
        <p:nvSpPr>
          <p:cNvPr id="319" name="Google Shape;319;p72"/>
          <p:cNvSpPr txBox="1">
            <a:spLocks noGrp="1"/>
          </p:cNvSpPr>
          <p:nvPr>
            <p:ph type="body" idx="1"/>
          </p:nvPr>
        </p:nvSpPr>
        <p:spPr>
          <a:xfrm>
            <a:off x="458578" y="996295"/>
            <a:ext cx="8514300" cy="4147200"/>
          </a:xfrm>
          <a:prstGeom prst="rect">
            <a:avLst/>
          </a:prstGeom>
          <a:noFill/>
          <a:ln>
            <a:noFill/>
          </a:ln>
        </p:spPr>
        <p:txBody>
          <a:bodyPr spcFirstLastPara="1" wrap="square" lIns="68575" tIns="34275" rIns="68575" bIns="34275" anchor="t" anchorCtr="0">
            <a:normAutofit/>
          </a:bodyPr>
          <a:lstStyle/>
          <a:p>
            <a:pPr marL="647700" lvl="0" indent="-641350" algn="l" rtl="0">
              <a:lnSpc>
                <a:spcPct val="110000"/>
              </a:lnSpc>
              <a:spcBef>
                <a:spcPts val="0"/>
              </a:spcBef>
              <a:spcAft>
                <a:spcPts val="0"/>
              </a:spcAft>
              <a:buClr>
                <a:srgbClr val="0A223F"/>
              </a:buClr>
              <a:buSzPts val="2300"/>
              <a:buFont typeface="Twentieth Century"/>
              <a:buChar char="●"/>
            </a:pPr>
            <a:r>
              <a:rPr lang="en" sz="2300" cap="none">
                <a:solidFill>
                  <a:srgbClr val="0A223F"/>
                </a:solidFill>
                <a:latin typeface="Arial"/>
                <a:ea typeface="Arial"/>
                <a:cs typeface="Arial"/>
                <a:sym typeface="Arial"/>
              </a:rPr>
              <a:t>Heading</a:t>
            </a:r>
            <a:endParaRPr sz="2300" cap="none">
              <a:solidFill>
                <a:srgbClr val="0A223F"/>
              </a:solidFill>
              <a:latin typeface="Arial"/>
              <a:ea typeface="Arial"/>
              <a:cs typeface="Arial"/>
              <a:sym typeface="Arial"/>
            </a:endParaRPr>
          </a:p>
          <a:p>
            <a:pPr marL="0" lvl="0" indent="0" algn="l" rtl="0">
              <a:lnSpc>
                <a:spcPct val="110000"/>
              </a:lnSpc>
              <a:spcBef>
                <a:spcPts val="800"/>
              </a:spcBef>
              <a:spcAft>
                <a:spcPts val="0"/>
              </a:spcAft>
              <a:buNone/>
            </a:pPr>
            <a:endParaRPr sz="800">
              <a:solidFill>
                <a:srgbClr val="0A223F"/>
              </a:solidFill>
              <a:latin typeface="Open Sans"/>
              <a:ea typeface="Open Sans"/>
              <a:cs typeface="Open Sans"/>
              <a:sym typeface="Open Sans"/>
            </a:endParaRPr>
          </a:p>
          <a:p>
            <a:pPr marL="647700" lvl="0" indent="-641350" algn="l" rtl="0">
              <a:lnSpc>
                <a:spcPct val="110000"/>
              </a:lnSpc>
              <a:spcBef>
                <a:spcPts val="800"/>
              </a:spcBef>
              <a:spcAft>
                <a:spcPts val="0"/>
              </a:spcAft>
              <a:buClr>
                <a:srgbClr val="0A223F"/>
              </a:buClr>
              <a:buSzPts val="2300"/>
              <a:buFont typeface="Open Sans"/>
              <a:buChar char="●"/>
            </a:pPr>
            <a:r>
              <a:rPr lang="en" sz="2300" cap="none">
                <a:solidFill>
                  <a:srgbClr val="0A223F"/>
                </a:solidFill>
                <a:latin typeface="Open Sans"/>
                <a:ea typeface="Open Sans"/>
                <a:cs typeface="Open Sans"/>
                <a:sym typeface="Open Sans"/>
              </a:rPr>
              <a:t>Education</a:t>
            </a:r>
            <a:endParaRPr sz="2300" cap="none">
              <a:solidFill>
                <a:srgbClr val="0A223F"/>
              </a:solidFill>
              <a:latin typeface="Open Sans"/>
              <a:ea typeface="Open Sans"/>
              <a:cs typeface="Open Sans"/>
              <a:sym typeface="Open Sans"/>
            </a:endParaRPr>
          </a:p>
          <a:p>
            <a:pPr marL="0" lvl="0" indent="0" algn="l" rtl="0">
              <a:lnSpc>
                <a:spcPct val="110000"/>
              </a:lnSpc>
              <a:spcBef>
                <a:spcPts val="800"/>
              </a:spcBef>
              <a:spcAft>
                <a:spcPts val="0"/>
              </a:spcAft>
              <a:buNone/>
            </a:pPr>
            <a:endParaRPr sz="800">
              <a:solidFill>
                <a:srgbClr val="0A223F"/>
              </a:solidFill>
              <a:latin typeface="Open Sans"/>
              <a:ea typeface="Open Sans"/>
              <a:cs typeface="Open Sans"/>
              <a:sym typeface="Open Sans"/>
            </a:endParaRPr>
          </a:p>
          <a:p>
            <a:pPr marL="647700" lvl="0" indent="-641350" algn="l" rtl="0">
              <a:lnSpc>
                <a:spcPct val="110000"/>
              </a:lnSpc>
              <a:spcBef>
                <a:spcPts val="800"/>
              </a:spcBef>
              <a:spcAft>
                <a:spcPts val="0"/>
              </a:spcAft>
              <a:buClr>
                <a:srgbClr val="0A223F"/>
              </a:buClr>
              <a:buSzPts val="2300"/>
              <a:buFont typeface="Open Sans"/>
              <a:buChar char="●"/>
            </a:pPr>
            <a:r>
              <a:rPr lang="en" sz="2300" cap="none">
                <a:solidFill>
                  <a:srgbClr val="0A223F"/>
                </a:solidFill>
                <a:latin typeface="Open Sans"/>
                <a:ea typeface="Open Sans"/>
                <a:cs typeface="Open Sans"/>
                <a:sym typeface="Open Sans"/>
              </a:rPr>
              <a:t>Experience</a:t>
            </a:r>
            <a:endParaRPr sz="2300">
              <a:solidFill>
                <a:srgbClr val="0A223F"/>
              </a:solidFill>
              <a:latin typeface="Open Sans"/>
              <a:ea typeface="Open Sans"/>
              <a:cs typeface="Open Sans"/>
              <a:sym typeface="Open Sans"/>
            </a:endParaRPr>
          </a:p>
          <a:p>
            <a:pPr marL="0" lvl="0" indent="0" algn="l" rtl="0">
              <a:lnSpc>
                <a:spcPct val="110000"/>
              </a:lnSpc>
              <a:spcBef>
                <a:spcPts val="800"/>
              </a:spcBef>
              <a:spcAft>
                <a:spcPts val="0"/>
              </a:spcAft>
              <a:buNone/>
            </a:pPr>
            <a:endParaRPr sz="800" cap="none">
              <a:solidFill>
                <a:srgbClr val="0A223F"/>
              </a:solidFill>
              <a:latin typeface="Open Sans"/>
              <a:ea typeface="Open Sans"/>
              <a:cs typeface="Open Sans"/>
              <a:sym typeface="Open Sans"/>
            </a:endParaRPr>
          </a:p>
          <a:p>
            <a:pPr marL="647700" lvl="0" indent="-641350" algn="l" rtl="0">
              <a:lnSpc>
                <a:spcPct val="110000"/>
              </a:lnSpc>
              <a:spcBef>
                <a:spcPts val="800"/>
              </a:spcBef>
              <a:spcAft>
                <a:spcPts val="0"/>
              </a:spcAft>
              <a:buClr>
                <a:srgbClr val="0A223F"/>
              </a:buClr>
              <a:buSzPts val="2300"/>
              <a:buFont typeface="Open Sans"/>
              <a:buChar char="●"/>
            </a:pPr>
            <a:r>
              <a:rPr lang="en" sz="2300" cap="none">
                <a:solidFill>
                  <a:srgbClr val="0A223F"/>
                </a:solidFill>
                <a:latin typeface="Open Sans"/>
                <a:ea typeface="Open Sans"/>
                <a:cs typeface="Open Sans"/>
                <a:sym typeface="Open Sans"/>
              </a:rPr>
              <a:t>Additional Sections</a:t>
            </a:r>
            <a:endParaRPr sz="2300" cap="none">
              <a:solidFill>
                <a:srgbClr val="0A223F"/>
              </a:solidFill>
              <a:latin typeface="Open Sans"/>
              <a:ea typeface="Open Sans"/>
              <a:cs typeface="Open Sans"/>
              <a:sym typeface="Open Sans"/>
            </a:endParaRPr>
          </a:p>
          <a:p>
            <a:pPr marL="0" lvl="0" indent="0" algn="l" rtl="0">
              <a:lnSpc>
                <a:spcPct val="110000"/>
              </a:lnSpc>
              <a:spcBef>
                <a:spcPts val="800"/>
              </a:spcBef>
              <a:spcAft>
                <a:spcPts val="0"/>
              </a:spcAft>
              <a:buNone/>
            </a:pPr>
            <a:endParaRPr sz="800">
              <a:solidFill>
                <a:srgbClr val="0A223F"/>
              </a:solidFill>
              <a:latin typeface="Open Sans"/>
              <a:ea typeface="Open Sans"/>
              <a:cs typeface="Open Sans"/>
              <a:sym typeface="Open Sans"/>
            </a:endParaRPr>
          </a:p>
          <a:p>
            <a:pPr marL="647700" lvl="0" indent="-641350" algn="l" rtl="0">
              <a:lnSpc>
                <a:spcPct val="110000"/>
              </a:lnSpc>
              <a:spcBef>
                <a:spcPts val="800"/>
              </a:spcBef>
              <a:spcAft>
                <a:spcPts val="0"/>
              </a:spcAft>
              <a:buClr>
                <a:srgbClr val="0A223F"/>
              </a:buClr>
              <a:buSzPts val="2300"/>
              <a:buFont typeface="Open Sans"/>
              <a:buChar char="●"/>
            </a:pPr>
            <a:r>
              <a:rPr lang="en" sz="2300" cap="none">
                <a:solidFill>
                  <a:srgbClr val="0A223F"/>
                </a:solidFill>
                <a:latin typeface="Open Sans"/>
                <a:ea typeface="Open Sans"/>
                <a:cs typeface="Open Sans"/>
                <a:sym typeface="Open Sans"/>
              </a:rPr>
              <a:t>Skills</a:t>
            </a:r>
            <a:endParaRPr sz="2000">
              <a:solidFill>
                <a:srgbClr val="0A223F"/>
              </a:solidFill>
              <a:latin typeface="Open Sans"/>
              <a:ea typeface="Open Sans"/>
              <a:cs typeface="Open Sans"/>
              <a:sym typeface="Open Sans"/>
            </a:endParaRPr>
          </a:p>
          <a:p>
            <a:pPr marL="177800" lvl="0" indent="-88900" algn="l" rtl="0">
              <a:lnSpc>
                <a:spcPct val="110000"/>
              </a:lnSpc>
              <a:spcBef>
                <a:spcPts val="800"/>
              </a:spcBef>
              <a:spcAft>
                <a:spcPts val="0"/>
              </a:spcAft>
              <a:buSzPts val="1400"/>
              <a:buNone/>
            </a:pPr>
            <a:endParaRPr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73"/>
          <p:cNvSpPr txBox="1">
            <a:spLocks noGrp="1"/>
          </p:cNvSpPr>
          <p:nvPr>
            <p:ph type="title"/>
          </p:nvPr>
        </p:nvSpPr>
        <p:spPr>
          <a:xfrm>
            <a:off x="658885" y="0"/>
            <a:ext cx="7773300" cy="11973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 sz="3000">
                <a:solidFill>
                  <a:srgbClr val="0A223F"/>
                </a:solidFill>
                <a:latin typeface="Open Sans"/>
                <a:ea typeface="Open Sans"/>
                <a:cs typeface="Open Sans"/>
                <a:sym typeface="Open Sans"/>
              </a:rPr>
              <a:t>HEADING</a:t>
            </a:r>
            <a:endParaRPr sz="3000">
              <a:solidFill>
                <a:srgbClr val="0A223F"/>
              </a:solidFill>
              <a:latin typeface="Open Sans"/>
              <a:ea typeface="Open Sans"/>
              <a:cs typeface="Open Sans"/>
              <a:sym typeface="Open Sans"/>
            </a:endParaRPr>
          </a:p>
        </p:txBody>
      </p:sp>
      <p:sp>
        <p:nvSpPr>
          <p:cNvPr id="326" name="Google Shape;326;p73"/>
          <p:cNvSpPr txBox="1"/>
          <p:nvPr/>
        </p:nvSpPr>
        <p:spPr>
          <a:xfrm>
            <a:off x="254475" y="923363"/>
            <a:ext cx="1659600" cy="392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 sz="2100" b="1" i="0" u="sng" strike="noStrike" cap="none">
                <a:solidFill>
                  <a:srgbClr val="0A223F"/>
                </a:solidFill>
                <a:latin typeface="Open Sans"/>
                <a:ea typeface="Open Sans"/>
                <a:cs typeface="Open Sans"/>
                <a:sym typeface="Open Sans"/>
              </a:rPr>
              <a:t>EXAMPLES:</a:t>
            </a:r>
            <a:endParaRPr sz="1400" b="0" i="0" u="none" strike="noStrike" cap="none">
              <a:solidFill>
                <a:srgbClr val="0A223F"/>
              </a:solidFill>
              <a:latin typeface="Open Sans"/>
              <a:ea typeface="Open Sans"/>
              <a:cs typeface="Open Sans"/>
              <a:sym typeface="Open Sans"/>
            </a:endParaRPr>
          </a:p>
        </p:txBody>
      </p:sp>
      <p:pic>
        <p:nvPicPr>
          <p:cNvPr id="327" name="Google Shape;327;p73"/>
          <p:cNvPicPr preferRelativeResize="0"/>
          <p:nvPr/>
        </p:nvPicPr>
        <p:blipFill rotWithShape="1">
          <a:blip r:embed="rId3">
            <a:alphaModFix/>
          </a:blip>
          <a:srcRect t="10793"/>
          <a:stretch/>
        </p:blipFill>
        <p:spPr>
          <a:xfrm>
            <a:off x="835810" y="1315763"/>
            <a:ext cx="7419468" cy="30890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4"/>
          <p:cNvSpPr txBox="1">
            <a:spLocks noGrp="1"/>
          </p:cNvSpPr>
          <p:nvPr>
            <p:ph type="title"/>
          </p:nvPr>
        </p:nvSpPr>
        <p:spPr>
          <a:xfrm>
            <a:off x="628649" y="0"/>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 sz="3000">
                <a:solidFill>
                  <a:srgbClr val="0A223F"/>
                </a:solidFill>
                <a:latin typeface="Open Sans"/>
                <a:ea typeface="Open Sans"/>
                <a:cs typeface="Open Sans"/>
                <a:sym typeface="Open Sans"/>
              </a:rPr>
              <a:t>EDUCATION</a:t>
            </a:r>
            <a:endParaRPr>
              <a:solidFill>
                <a:srgbClr val="0A223F"/>
              </a:solidFill>
              <a:latin typeface="Open Sans"/>
              <a:ea typeface="Open Sans"/>
              <a:cs typeface="Open Sans"/>
              <a:sym typeface="Open Sans"/>
            </a:endParaRPr>
          </a:p>
        </p:txBody>
      </p:sp>
      <p:sp>
        <p:nvSpPr>
          <p:cNvPr id="334" name="Google Shape;334;p74"/>
          <p:cNvSpPr txBox="1">
            <a:spLocks noGrp="1"/>
          </p:cNvSpPr>
          <p:nvPr>
            <p:ph type="body" idx="1"/>
          </p:nvPr>
        </p:nvSpPr>
        <p:spPr>
          <a:xfrm>
            <a:off x="142102" y="851216"/>
            <a:ext cx="9001800" cy="4156500"/>
          </a:xfrm>
          <a:prstGeom prst="rect">
            <a:avLst/>
          </a:prstGeom>
          <a:noFill/>
          <a:ln>
            <a:noFill/>
          </a:ln>
        </p:spPr>
        <p:txBody>
          <a:bodyPr spcFirstLastPara="1" wrap="square" lIns="68575" tIns="68575" rIns="68575" bIns="68575" anchor="t" anchorCtr="0">
            <a:noAutofit/>
          </a:bodyPr>
          <a:lstStyle/>
          <a:p>
            <a:pPr marL="177800" lvl="0" indent="-177800" algn="l" rtl="0">
              <a:lnSpc>
                <a:spcPct val="120000"/>
              </a:lnSpc>
              <a:spcBef>
                <a:spcPts val="0"/>
              </a:spcBef>
              <a:spcAft>
                <a:spcPts val="0"/>
              </a:spcAft>
              <a:buSzPts val="1500"/>
              <a:buNone/>
            </a:pPr>
            <a:r>
              <a:rPr lang="en" sz="1600" b="1" cap="none">
                <a:solidFill>
                  <a:srgbClr val="0A223F"/>
                </a:solidFill>
                <a:latin typeface="Open Sans"/>
                <a:ea typeface="Open Sans"/>
                <a:cs typeface="Open Sans"/>
                <a:sym typeface="Open Sans"/>
              </a:rPr>
              <a:t>John Carroll University	                    				  	</a:t>
            </a:r>
            <a:r>
              <a:rPr lang="en" sz="1600" b="1">
                <a:solidFill>
                  <a:srgbClr val="0A223F"/>
                </a:solidFill>
                <a:latin typeface="Open Sans"/>
                <a:ea typeface="Open Sans"/>
                <a:cs typeface="Open Sans"/>
                <a:sym typeface="Open Sans"/>
              </a:rPr>
              <a:t>	  </a:t>
            </a:r>
            <a:r>
              <a:rPr lang="en" sz="1600" cap="none">
                <a:solidFill>
                  <a:srgbClr val="0A223F"/>
                </a:solidFill>
                <a:latin typeface="Open Sans"/>
                <a:ea typeface="Open Sans"/>
                <a:cs typeface="Open Sans"/>
                <a:sym typeface="Open Sans"/>
              </a:rPr>
              <a:t>University Heights, OH</a:t>
            </a:r>
            <a:endParaRPr sz="1600">
              <a:solidFill>
                <a:srgbClr val="0A223F"/>
              </a:solidFill>
              <a:latin typeface="Open Sans"/>
              <a:ea typeface="Open Sans"/>
              <a:cs typeface="Open Sans"/>
              <a:sym typeface="Open Sans"/>
            </a:endParaRPr>
          </a:p>
          <a:p>
            <a:pPr marL="177800" lvl="0" indent="-177800" algn="l" rtl="0">
              <a:lnSpc>
                <a:spcPct val="120000"/>
              </a:lnSpc>
              <a:spcBef>
                <a:spcPts val="0"/>
              </a:spcBef>
              <a:spcAft>
                <a:spcPts val="0"/>
              </a:spcAft>
              <a:buSzPts val="1500"/>
              <a:buNone/>
            </a:pPr>
            <a:r>
              <a:rPr lang="en" sz="1600" cap="none">
                <a:solidFill>
                  <a:srgbClr val="0A223F"/>
                </a:solidFill>
                <a:latin typeface="Open Sans"/>
                <a:ea typeface="Open Sans"/>
                <a:cs typeface="Open Sans"/>
                <a:sym typeface="Open Sans"/>
              </a:rPr>
              <a:t>Bachelor of Arts			    		       </a:t>
            </a:r>
            <a:r>
              <a:rPr lang="en" sz="1600" i="1" cap="none">
                <a:solidFill>
                  <a:srgbClr val="0A223F"/>
                </a:solidFill>
                <a:latin typeface="Open Sans"/>
                <a:ea typeface="Open Sans"/>
                <a:cs typeface="Open Sans"/>
                <a:sym typeface="Open Sans"/>
              </a:rPr>
              <a:t> 					         		</a:t>
            </a:r>
            <a:r>
              <a:rPr lang="en" sz="1600" i="1">
                <a:solidFill>
                  <a:srgbClr val="0A223F"/>
                </a:solidFill>
                <a:latin typeface="Open Sans"/>
                <a:ea typeface="Open Sans"/>
                <a:cs typeface="Open Sans"/>
                <a:sym typeface="Open Sans"/>
              </a:rPr>
              <a:t>	</a:t>
            </a:r>
            <a:r>
              <a:rPr lang="en" sz="1600" cap="none">
                <a:solidFill>
                  <a:srgbClr val="0A223F"/>
                </a:solidFill>
                <a:latin typeface="Open Sans"/>
                <a:ea typeface="Open Sans"/>
                <a:cs typeface="Open Sans"/>
                <a:sym typeface="Open Sans"/>
              </a:rPr>
              <a:t>May 2023</a:t>
            </a:r>
            <a:endParaRPr sz="1600">
              <a:solidFill>
                <a:srgbClr val="0A223F"/>
              </a:solidFill>
              <a:latin typeface="Open Sans"/>
              <a:ea typeface="Open Sans"/>
              <a:cs typeface="Open Sans"/>
              <a:sym typeface="Open Sans"/>
            </a:endParaRPr>
          </a:p>
          <a:p>
            <a:pPr marL="177800" lvl="0" indent="-177800" algn="l" rtl="0">
              <a:lnSpc>
                <a:spcPct val="120000"/>
              </a:lnSpc>
              <a:spcBef>
                <a:spcPts val="0"/>
              </a:spcBef>
              <a:spcAft>
                <a:spcPts val="0"/>
              </a:spcAft>
              <a:buSzPts val="1500"/>
              <a:buNone/>
            </a:pPr>
            <a:r>
              <a:rPr lang="en" sz="1600" cap="none">
                <a:solidFill>
                  <a:srgbClr val="0A223F"/>
                </a:solidFill>
                <a:latin typeface="Open Sans"/>
                <a:ea typeface="Open Sans"/>
                <a:cs typeface="Open Sans"/>
                <a:sym typeface="Open Sans"/>
              </a:rPr>
              <a:t>Major: Education | Minor: Spanish</a:t>
            </a:r>
            <a:endParaRPr sz="1600">
              <a:solidFill>
                <a:srgbClr val="0A223F"/>
              </a:solidFill>
              <a:latin typeface="Open Sans"/>
              <a:ea typeface="Open Sans"/>
              <a:cs typeface="Open Sans"/>
              <a:sym typeface="Open Sans"/>
            </a:endParaRPr>
          </a:p>
          <a:p>
            <a:pPr marL="177800" lvl="0" indent="-177800" algn="l" rtl="0">
              <a:lnSpc>
                <a:spcPct val="120000"/>
              </a:lnSpc>
              <a:spcBef>
                <a:spcPts val="0"/>
              </a:spcBef>
              <a:spcAft>
                <a:spcPts val="0"/>
              </a:spcAft>
              <a:buSzPts val="1500"/>
              <a:buNone/>
            </a:pPr>
            <a:r>
              <a:rPr lang="en" sz="1600" cap="none">
                <a:solidFill>
                  <a:srgbClr val="0A223F"/>
                </a:solidFill>
                <a:latin typeface="Open Sans"/>
                <a:ea typeface="Open Sans"/>
                <a:cs typeface="Open Sans"/>
                <a:sym typeface="Open Sans"/>
              </a:rPr>
              <a:t>GPA: 3.6</a:t>
            </a:r>
            <a:endParaRPr sz="1600">
              <a:solidFill>
                <a:srgbClr val="0A223F"/>
              </a:solidFill>
              <a:latin typeface="Open Sans"/>
              <a:ea typeface="Open Sans"/>
              <a:cs typeface="Open Sans"/>
              <a:sym typeface="Open Sans"/>
            </a:endParaRPr>
          </a:p>
          <a:p>
            <a:pPr marL="177800" lvl="0" indent="-177800" algn="l" rtl="0">
              <a:lnSpc>
                <a:spcPct val="120000"/>
              </a:lnSpc>
              <a:spcBef>
                <a:spcPts val="0"/>
              </a:spcBef>
              <a:spcAft>
                <a:spcPts val="0"/>
              </a:spcAft>
              <a:buSzPts val="1500"/>
              <a:buNone/>
            </a:pPr>
            <a:r>
              <a:rPr lang="en" sz="1600" cap="none">
                <a:solidFill>
                  <a:srgbClr val="0A223F"/>
                </a:solidFill>
                <a:latin typeface="Open Sans"/>
                <a:ea typeface="Open Sans"/>
                <a:cs typeface="Open Sans"/>
                <a:sym typeface="Open Sans"/>
              </a:rPr>
              <a:t>Dean’s List: 3 Consecutive Semesters                   		</a:t>
            </a:r>
            <a:endParaRPr sz="1600">
              <a:solidFill>
                <a:srgbClr val="0A223F"/>
              </a:solidFill>
              <a:latin typeface="Open Sans"/>
              <a:ea typeface="Open Sans"/>
              <a:cs typeface="Open Sans"/>
              <a:sym typeface="Open Sans"/>
            </a:endParaRPr>
          </a:p>
          <a:p>
            <a:pPr marL="177800" lvl="0" indent="-177800" algn="l" rtl="0">
              <a:lnSpc>
                <a:spcPct val="120000"/>
              </a:lnSpc>
              <a:spcBef>
                <a:spcPts val="0"/>
              </a:spcBef>
              <a:spcAft>
                <a:spcPts val="0"/>
              </a:spcAft>
              <a:buSzPts val="1500"/>
              <a:buNone/>
            </a:pPr>
            <a:endParaRPr sz="1600" cap="none">
              <a:solidFill>
                <a:srgbClr val="0A223F"/>
              </a:solidFill>
              <a:latin typeface="Open Sans"/>
              <a:ea typeface="Open Sans"/>
              <a:cs typeface="Open Sans"/>
              <a:sym typeface="Open Sans"/>
            </a:endParaRPr>
          </a:p>
          <a:p>
            <a:pPr marL="177800" lvl="0" indent="-177800" algn="l" rtl="0">
              <a:lnSpc>
                <a:spcPct val="120000"/>
              </a:lnSpc>
              <a:spcBef>
                <a:spcPts val="0"/>
              </a:spcBef>
              <a:spcAft>
                <a:spcPts val="0"/>
              </a:spcAft>
              <a:buSzPts val="1500"/>
              <a:buNone/>
            </a:pPr>
            <a:r>
              <a:rPr lang="en" sz="1600" b="1" cap="none">
                <a:solidFill>
                  <a:srgbClr val="0A223F"/>
                </a:solidFill>
                <a:latin typeface="Open Sans"/>
                <a:ea typeface="Open Sans"/>
                <a:cs typeface="Open Sans"/>
                <a:sym typeface="Open Sans"/>
              </a:rPr>
              <a:t>Regent’s University</a:t>
            </a:r>
            <a:r>
              <a:rPr lang="en" sz="1600" cap="none">
                <a:solidFill>
                  <a:srgbClr val="0A223F"/>
                </a:solidFill>
                <a:latin typeface="Open Sans"/>
                <a:ea typeface="Open Sans"/>
                <a:cs typeface="Open Sans"/>
                <a:sym typeface="Open Sans"/>
              </a:rPr>
              <a:t>			     			            		          	</a:t>
            </a:r>
            <a:r>
              <a:rPr lang="en" sz="1600">
                <a:solidFill>
                  <a:srgbClr val="0A223F"/>
                </a:solidFill>
                <a:latin typeface="Open Sans"/>
                <a:ea typeface="Open Sans"/>
                <a:cs typeface="Open Sans"/>
                <a:sym typeface="Open Sans"/>
              </a:rPr>
              <a:t>    </a:t>
            </a:r>
            <a:r>
              <a:rPr lang="en" sz="1600" cap="none">
                <a:solidFill>
                  <a:srgbClr val="0A223F"/>
                </a:solidFill>
                <a:latin typeface="Open Sans"/>
                <a:ea typeface="Open Sans"/>
                <a:cs typeface="Open Sans"/>
                <a:sym typeface="Open Sans"/>
              </a:rPr>
              <a:t>London, England</a:t>
            </a:r>
            <a:endParaRPr sz="1600">
              <a:solidFill>
                <a:srgbClr val="0A223F"/>
              </a:solidFill>
              <a:latin typeface="Open Sans"/>
              <a:ea typeface="Open Sans"/>
              <a:cs typeface="Open Sans"/>
              <a:sym typeface="Open Sans"/>
            </a:endParaRPr>
          </a:p>
          <a:p>
            <a:pPr marL="177800" lvl="0" indent="-177800" algn="l" rtl="0">
              <a:lnSpc>
                <a:spcPct val="120000"/>
              </a:lnSpc>
              <a:spcBef>
                <a:spcPts val="0"/>
              </a:spcBef>
              <a:spcAft>
                <a:spcPts val="0"/>
              </a:spcAft>
              <a:buSzPts val="1500"/>
              <a:buNone/>
            </a:pPr>
            <a:r>
              <a:rPr lang="en" sz="1600" cap="none">
                <a:solidFill>
                  <a:srgbClr val="0A223F"/>
                </a:solidFill>
                <a:latin typeface="Open Sans"/>
                <a:ea typeface="Open Sans"/>
                <a:cs typeface="Open Sans"/>
                <a:sym typeface="Open Sans"/>
              </a:rPr>
              <a:t>Study Abroad Program                                    				  	           	</a:t>
            </a:r>
            <a:r>
              <a:rPr lang="en" sz="1600">
                <a:solidFill>
                  <a:srgbClr val="0A223F"/>
                </a:solidFill>
                <a:latin typeface="Open Sans"/>
                <a:ea typeface="Open Sans"/>
                <a:cs typeface="Open Sans"/>
                <a:sym typeface="Open Sans"/>
              </a:rPr>
              <a:t>       </a:t>
            </a:r>
            <a:r>
              <a:rPr lang="en" sz="1600" cap="none">
                <a:solidFill>
                  <a:srgbClr val="0A223F"/>
                </a:solidFill>
                <a:latin typeface="Open Sans"/>
                <a:ea typeface="Open Sans"/>
                <a:cs typeface="Open Sans"/>
                <a:sym typeface="Open Sans"/>
              </a:rPr>
              <a:t>September 2022</a:t>
            </a:r>
            <a:endParaRPr sz="1600">
              <a:solidFill>
                <a:srgbClr val="0A223F"/>
              </a:solidFill>
              <a:latin typeface="Open Sans"/>
              <a:ea typeface="Open Sans"/>
              <a:cs typeface="Open Sans"/>
              <a:sym typeface="Open Sans"/>
            </a:endParaRPr>
          </a:p>
          <a:p>
            <a:pPr marL="177800" lvl="0" indent="-177800" algn="l" rtl="0">
              <a:lnSpc>
                <a:spcPct val="120000"/>
              </a:lnSpc>
              <a:spcBef>
                <a:spcPts val="0"/>
              </a:spcBef>
              <a:spcAft>
                <a:spcPts val="0"/>
              </a:spcAft>
              <a:buSzPts val="1500"/>
              <a:buNone/>
            </a:pPr>
            <a:endParaRPr sz="1600" i="1" cap="none">
              <a:solidFill>
                <a:srgbClr val="0A223F"/>
              </a:solidFill>
              <a:latin typeface="Open Sans"/>
              <a:ea typeface="Open Sans"/>
              <a:cs typeface="Open Sans"/>
              <a:sym typeface="Open Sans"/>
            </a:endParaRPr>
          </a:p>
          <a:p>
            <a:pPr marL="0" lvl="0" indent="0" algn="l" rtl="0">
              <a:lnSpc>
                <a:spcPct val="120000"/>
              </a:lnSpc>
              <a:spcBef>
                <a:spcPts val="0"/>
              </a:spcBef>
              <a:spcAft>
                <a:spcPts val="0"/>
              </a:spcAft>
              <a:buSzPts val="1500"/>
              <a:buNone/>
            </a:pPr>
            <a:r>
              <a:rPr lang="en" sz="1600" b="1" cap="none">
                <a:solidFill>
                  <a:srgbClr val="0A223F"/>
                </a:solidFill>
                <a:latin typeface="Open Sans"/>
                <a:ea typeface="Open Sans"/>
                <a:cs typeface="Open Sans"/>
                <a:sym typeface="Open Sans"/>
              </a:rPr>
              <a:t>Relevant </a:t>
            </a:r>
            <a:r>
              <a:rPr lang="en" sz="1600" b="1">
                <a:solidFill>
                  <a:srgbClr val="0A223F"/>
                </a:solidFill>
                <a:latin typeface="Open Sans"/>
                <a:ea typeface="Open Sans"/>
                <a:cs typeface="Open Sans"/>
                <a:sym typeface="Open Sans"/>
              </a:rPr>
              <a:t>Coursework</a:t>
            </a:r>
            <a:r>
              <a:rPr lang="en" sz="1600" b="1" cap="none">
                <a:solidFill>
                  <a:srgbClr val="0A223F"/>
                </a:solidFill>
                <a:latin typeface="Open Sans"/>
                <a:ea typeface="Open Sans"/>
                <a:cs typeface="Open Sans"/>
                <a:sym typeface="Open Sans"/>
              </a:rPr>
              <a:t>: </a:t>
            </a:r>
            <a:r>
              <a:rPr lang="en" sz="1600" cap="none">
                <a:solidFill>
                  <a:srgbClr val="0A223F"/>
                </a:solidFill>
                <a:latin typeface="Open Sans"/>
                <a:ea typeface="Open Sans"/>
                <a:cs typeface="Open Sans"/>
                <a:sym typeface="Open Sans"/>
              </a:rPr>
              <a:t>Methods in Reading Education, Reading Assessment and Intervention,</a:t>
            </a:r>
            <a:r>
              <a:rPr lang="en" sz="1600">
                <a:solidFill>
                  <a:srgbClr val="0A223F"/>
                </a:solidFill>
                <a:latin typeface="Open Sans"/>
                <a:ea typeface="Open Sans"/>
                <a:cs typeface="Open Sans"/>
                <a:sym typeface="Open Sans"/>
              </a:rPr>
              <a:t> </a:t>
            </a:r>
            <a:r>
              <a:rPr lang="en" sz="1600" cap="none">
                <a:solidFill>
                  <a:srgbClr val="0A223F"/>
                </a:solidFill>
                <a:latin typeface="Open Sans"/>
                <a:ea typeface="Open Sans"/>
                <a:cs typeface="Open Sans"/>
                <a:sym typeface="Open Sans"/>
              </a:rPr>
              <a:t>Literacy Intervention &amp; Assessment, and Multicultural Education </a:t>
            </a:r>
            <a:endParaRPr sz="1300" cap="none">
              <a:solidFill>
                <a:srgbClr val="0A223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75"/>
          <p:cNvSpPr txBox="1">
            <a:spLocks noGrp="1"/>
          </p:cNvSpPr>
          <p:nvPr>
            <p:ph type="title"/>
          </p:nvPr>
        </p:nvSpPr>
        <p:spPr>
          <a:xfrm>
            <a:off x="685331" y="256417"/>
            <a:ext cx="7773300" cy="706500"/>
          </a:xfrm>
          <a:prstGeom prst="rect">
            <a:avLst/>
          </a:prstGeom>
          <a:noFill/>
          <a:ln>
            <a:noFill/>
          </a:ln>
        </p:spPr>
        <p:txBody>
          <a:bodyPr spcFirstLastPara="1" wrap="square" lIns="68575" tIns="34275" rIns="68575" bIns="34275" anchor="ctr" anchorCtr="0">
            <a:spAutoFit/>
          </a:bodyPr>
          <a:lstStyle/>
          <a:p>
            <a:pPr marL="0" lvl="0" indent="0" algn="ctr" rtl="0">
              <a:lnSpc>
                <a:spcPct val="90000"/>
              </a:lnSpc>
              <a:spcBef>
                <a:spcPts val="0"/>
              </a:spcBef>
              <a:spcAft>
                <a:spcPts val="0"/>
              </a:spcAft>
              <a:buClr>
                <a:schemeClr val="dk1"/>
              </a:buClr>
              <a:buSzPts val="3000"/>
              <a:buFont typeface="Arial"/>
              <a:buNone/>
            </a:pPr>
            <a:r>
              <a:rPr lang="en" sz="3000">
                <a:solidFill>
                  <a:srgbClr val="0A223F"/>
                </a:solidFill>
                <a:latin typeface="Open Sans"/>
                <a:ea typeface="Open Sans"/>
                <a:cs typeface="Open Sans"/>
                <a:sym typeface="Open Sans"/>
              </a:rPr>
              <a:t>EXPERIENCE</a:t>
            </a:r>
            <a:endParaRPr>
              <a:solidFill>
                <a:srgbClr val="0A223F"/>
              </a:solidFill>
              <a:latin typeface="Open Sans"/>
              <a:ea typeface="Open Sans"/>
              <a:cs typeface="Open Sans"/>
              <a:sym typeface="Open Sans"/>
            </a:endParaRPr>
          </a:p>
          <a:p>
            <a:pPr marL="0" lvl="0" indent="0" algn="ctr" rtl="0">
              <a:lnSpc>
                <a:spcPct val="90000"/>
              </a:lnSpc>
              <a:spcBef>
                <a:spcPts val="0"/>
              </a:spcBef>
              <a:spcAft>
                <a:spcPts val="0"/>
              </a:spcAft>
              <a:buClr>
                <a:schemeClr val="dk1"/>
              </a:buClr>
              <a:buSzPts val="1600"/>
              <a:buFont typeface="Twentieth Century"/>
              <a:buNone/>
            </a:pPr>
            <a:endParaRPr sz="1600">
              <a:latin typeface="Arial"/>
              <a:ea typeface="Arial"/>
              <a:cs typeface="Arial"/>
              <a:sym typeface="Arial"/>
            </a:endParaRPr>
          </a:p>
        </p:txBody>
      </p:sp>
      <p:sp>
        <p:nvSpPr>
          <p:cNvPr id="341" name="Google Shape;341;p75"/>
          <p:cNvSpPr txBox="1"/>
          <p:nvPr/>
        </p:nvSpPr>
        <p:spPr>
          <a:xfrm>
            <a:off x="150575" y="767250"/>
            <a:ext cx="8892900" cy="3532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a:solidFill>
                  <a:srgbClr val="0A223F"/>
                </a:solidFill>
              </a:rPr>
              <a:t>Organization/Program</a:t>
            </a:r>
            <a:r>
              <a:rPr lang="en" sz="1500" b="1" i="0" u="none" strike="noStrike" cap="none">
                <a:solidFill>
                  <a:srgbClr val="0A223F"/>
                </a:solidFill>
                <a:latin typeface="Open Sans"/>
                <a:ea typeface="Open Sans"/>
                <a:cs typeface="Open Sans"/>
                <a:sym typeface="Open Sans"/>
              </a:rPr>
              <a:t> Name 								            		</a:t>
            </a:r>
            <a:r>
              <a:rPr lang="en" sz="1500" b="1">
                <a:solidFill>
                  <a:srgbClr val="0A223F"/>
                </a:solidFill>
                <a:latin typeface="Open Sans"/>
                <a:ea typeface="Open Sans"/>
                <a:cs typeface="Open Sans"/>
                <a:sym typeface="Open Sans"/>
              </a:rPr>
              <a:t>         </a:t>
            </a:r>
            <a:r>
              <a:rPr lang="en" sz="1500" b="0" i="0" u="none" strike="noStrike" cap="none">
                <a:solidFill>
                  <a:srgbClr val="0A223F"/>
                </a:solidFill>
                <a:latin typeface="Open Sans"/>
                <a:ea typeface="Open Sans"/>
                <a:cs typeface="Open Sans"/>
                <a:sym typeface="Open Sans"/>
              </a:rPr>
              <a:t>City, State</a:t>
            </a:r>
            <a:endParaRPr sz="1500" b="0" i="0" u="none" strike="noStrike" cap="none">
              <a:solidFill>
                <a:srgbClr val="0A22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Arial"/>
              <a:buNone/>
            </a:pPr>
            <a:r>
              <a:rPr lang="en" sz="1500" b="0" i="1" u="none" strike="noStrike" cap="none">
                <a:solidFill>
                  <a:srgbClr val="0A223F"/>
                </a:solidFill>
                <a:latin typeface="Open Sans"/>
                <a:ea typeface="Open Sans"/>
                <a:cs typeface="Open Sans"/>
                <a:sym typeface="Open Sans"/>
              </a:rPr>
              <a:t>Job Title</a:t>
            </a:r>
            <a:r>
              <a:rPr lang="en" sz="1500" b="0" i="0" u="none" strike="noStrike" cap="none">
                <a:solidFill>
                  <a:srgbClr val="0A223F"/>
                </a:solidFill>
                <a:latin typeface="Open Sans"/>
                <a:ea typeface="Open Sans"/>
                <a:cs typeface="Open Sans"/>
                <a:sym typeface="Open Sans"/>
              </a:rPr>
              <a:t> 					          	      	          	       			</a:t>
            </a:r>
            <a:r>
              <a:rPr lang="en" sz="1500">
                <a:solidFill>
                  <a:srgbClr val="0A223F"/>
                </a:solidFill>
                <a:latin typeface="Open Sans"/>
                <a:ea typeface="Open Sans"/>
                <a:cs typeface="Open Sans"/>
                <a:sym typeface="Open Sans"/>
              </a:rPr>
              <a:t>        </a:t>
            </a:r>
            <a:r>
              <a:rPr lang="en" sz="1500" b="0" i="0" u="none" strike="noStrike" cap="none">
                <a:solidFill>
                  <a:srgbClr val="0A223F"/>
                </a:solidFill>
                <a:latin typeface="Open Sans"/>
                <a:ea typeface="Open Sans"/>
                <a:cs typeface="Open Sans"/>
                <a:sym typeface="Open Sans"/>
              </a:rPr>
              <a:t>Start Date - End Date</a:t>
            </a:r>
            <a:endParaRPr sz="1500" b="0" i="0" u="none" strike="noStrike" cap="none">
              <a:solidFill>
                <a:srgbClr val="0A223F"/>
              </a:solidFill>
              <a:latin typeface="Open Sans"/>
              <a:ea typeface="Open Sans"/>
              <a:cs typeface="Open Sans"/>
              <a:sym typeface="Open Sans"/>
            </a:endParaRPr>
          </a:p>
          <a:p>
            <a:pPr marL="279400" marR="0" lvl="0" indent="-273050" algn="l" rtl="0">
              <a:lnSpc>
                <a:spcPct val="100000"/>
              </a:lnSpc>
              <a:spcBef>
                <a:spcPts val="0"/>
              </a:spcBef>
              <a:spcAft>
                <a:spcPts val="0"/>
              </a:spcAft>
              <a:buClr>
                <a:srgbClr val="0A223F"/>
              </a:buClr>
              <a:buSzPts val="1500"/>
              <a:buFont typeface="Open Sans"/>
              <a:buChar char="•"/>
            </a:pPr>
            <a:r>
              <a:rPr lang="en" sz="1500" b="0" i="0" u="none" strike="noStrike" cap="none">
                <a:solidFill>
                  <a:srgbClr val="0A223F"/>
                </a:solidFill>
                <a:latin typeface="Open Sans"/>
                <a:ea typeface="Open Sans"/>
                <a:cs typeface="Open Sans"/>
                <a:sym typeface="Open Sans"/>
              </a:rPr>
              <a:t>Use action - result statements </a:t>
            </a:r>
            <a:endParaRPr sz="1500" b="0" i="0" u="none" strike="noStrike" cap="none">
              <a:solidFill>
                <a:srgbClr val="0A223F"/>
              </a:solidFill>
              <a:latin typeface="Open Sans"/>
              <a:ea typeface="Open Sans"/>
              <a:cs typeface="Open Sans"/>
              <a:sym typeface="Open Sans"/>
            </a:endParaRPr>
          </a:p>
          <a:p>
            <a:pPr marL="279400" marR="0" lvl="0" indent="-273050" algn="l" rtl="0">
              <a:lnSpc>
                <a:spcPct val="100000"/>
              </a:lnSpc>
              <a:spcBef>
                <a:spcPts val="0"/>
              </a:spcBef>
              <a:spcAft>
                <a:spcPts val="0"/>
              </a:spcAft>
              <a:buClr>
                <a:srgbClr val="0A223F"/>
              </a:buClr>
              <a:buSzPts val="1500"/>
              <a:buFont typeface="Open Sans"/>
              <a:buChar char="•"/>
            </a:pPr>
            <a:r>
              <a:rPr lang="en" sz="1500" b="0" i="0" u="none" strike="noStrike" cap="none">
                <a:solidFill>
                  <a:srgbClr val="0A223F"/>
                </a:solidFill>
                <a:latin typeface="Open Sans"/>
                <a:ea typeface="Open Sans"/>
                <a:cs typeface="Open Sans"/>
                <a:sym typeface="Open Sans"/>
              </a:rPr>
              <a:t>Highlight special projects that make you stand out</a:t>
            </a:r>
            <a:endParaRPr sz="1100" b="0" i="0" u="none" strike="noStrike" cap="none">
              <a:solidFill>
                <a:srgbClr val="0A223F"/>
              </a:solidFill>
              <a:latin typeface="Open Sans"/>
              <a:ea typeface="Open Sans"/>
              <a:cs typeface="Open Sans"/>
              <a:sym typeface="Open Sans"/>
            </a:endParaRPr>
          </a:p>
          <a:p>
            <a:pPr marL="279400" marR="0" lvl="0" indent="-273050" algn="l" rtl="0">
              <a:lnSpc>
                <a:spcPct val="100000"/>
              </a:lnSpc>
              <a:spcBef>
                <a:spcPts val="0"/>
              </a:spcBef>
              <a:spcAft>
                <a:spcPts val="0"/>
              </a:spcAft>
              <a:buClr>
                <a:srgbClr val="0A223F"/>
              </a:buClr>
              <a:buSzPts val="1500"/>
              <a:buFont typeface="Open Sans"/>
              <a:buChar char="•"/>
            </a:pPr>
            <a:r>
              <a:rPr lang="en" sz="1500" b="0" i="0" u="none" strike="noStrike" cap="none">
                <a:solidFill>
                  <a:srgbClr val="0A223F"/>
                </a:solidFill>
                <a:latin typeface="Open Sans"/>
                <a:ea typeface="Open Sans"/>
                <a:cs typeface="Open Sans"/>
                <a:sym typeface="Open Sans"/>
              </a:rPr>
              <a:t>Quantify results. Avoid vague descriptions</a:t>
            </a:r>
            <a:endParaRPr sz="1100" b="0" i="0" u="none" strike="noStrike" cap="none">
              <a:solidFill>
                <a:srgbClr val="0A223F"/>
              </a:solidFill>
              <a:latin typeface="Open Sans"/>
              <a:ea typeface="Open Sans"/>
              <a:cs typeface="Open Sans"/>
              <a:sym typeface="Open Sans"/>
            </a:endParaRPr>
          </a:p>
          <a:p>
            <a:pPr marL="279400" marR="0" lvl="0" indent="-177800" algn="l" rtl="0">
              <a:lnSpc>
                <a:spcPct val="100000"/>
              </a:lnSpc>
              <a:spcBef>
                <a:spcPts val="0"/>
              </a:spcBef>
              <a:spcAft>
                <a:spcPts val="0"/>
              </a:spcAft>
              <a:buClr>
                <a:schemeClr val="dk1"/>
              </a:buClr>
              <a:buSzPts val="1500"/>
              <a:buFont typeface="Arial"/>
              <a:buNone/>
            </a:pPr>
            <a:endParaRPr sz="1500" b="0" i="0" u="none" strike="noStrike" cap="none">
              <a:solidFill>
                <a:srgbClr val="0A223F"/>
              </a:solidFill>
              <a:latin typeface="Open Sans"/>
              <a:ea typeface="Open Sans"/>
              <a:cs typeface="Open Sans"/>
              <a:sym typeface="Open Sans"/>
            </a:endParaRPr>
          </a:p>
          <a:p>
            <a:pPr marL="279400" marR="0" lvl="0" indent="-177800" algn="l" rtl="0">
              <a:lnSpc>
                <a:spcPct val="100000"/>
              </a:lnSpc>
              <a:spcBef>
                <a:spcPts val="0"/>
              </a:spcBef>
              <a:spcAft>
                <a:spcPts val="0"/>
              </a:spcAft>
              <a:buClr>
                <a:schemeClr val="dk1"/>
              </a:buClr>
              <a:buSzPts val="1500"/>
              <a:buFont typeface="Arial"/>
              <a:buNone/>
            </a:pPr>
            <a:endParaRPr sz="1500" b="0" i="0" u="none" strike="noStrike" cap="none">
              <a:solidFill>
                <a:srgbClr val="0A22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Arial"/>
              <a:buNone/>
            </a:pPr>
            <a:r>
              <a:rPr lang="en" sz="1500" b="0" i="0" u="sng" strike="noStrike" cap="none">
                <a:solidFill>
                  <a:srgbClr val="0A223F"/>
                </a:solidFill>
                <a:latin typeface="Open Sans"/>
                <a:ea typeface="Open Sans"/>
                <a:cs typeface="Open Sans"/>
                <a:sym typeface="Open Sans"/>
              </a:rPr>
              <a:t>Example: </a:t>
            </a:r>
            <a:endParaRPr sz="1100" b="0" i="0" u="none" strike="noStrike" cap="none">
              <a:solidFill>
                <a:srgbClr val="0A22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Arial"/>
              <a:buNone/>
            </a:pPr>
            <a:r>
              <a:rPr lang="en" sz="1500" b="1">
                <a:solidFill>
                  <a:srgbClr val="0A223F"/>
                </a:solidFill>
                <a:latin typeface="Open Sans"/>
                <a:ea typeface="Open Sans"/>
                <a:cs typeface="Open Sans"/>
                <a:sym typeface="Open Sans"/>
              </a:rPr>
              <a:t>Cleveland Clinics</a:t>
            </a:r>
            <a:r>
              <a:rPr lang="en" sz="1200" b="1" i="0" u="none" strike="noStrike" cap="none">
                <a:solidFill>
                  <a:srgbClr val="0A223F"/>
                </a:solidFill>
                <a:latin typeface="Open Sans"/>
                <a:ea typeface="Open Sans"/>
                <a:cs typeface="Open Sans"/>
                <a:sym typeface="Open Sans"/>
              </a:rPr>
              <a:t>					</a:t>
            </a:r>
            <a:r>
              <a:rPr lang="en" sz="1200" b="0" i="0" u="none" strike="noStrike" cap="none">
                <a:solidFill>
                  <a:srgbClr val="0A223F"/>
                </a:solidFill>
                <a:latin typeface="Open Sans"/>
                <a:ea typeface="Open Sans"/>
                <a:cs typeface="Open Sans"/>
                <a:sym typeface="Open Sans"/>
              </a:rPr>
              <a:t>            		     				</a:t>
            </a:r>
            <a:r>
              <a:rPr lang="en" sz="1200">
                <a:solidFill>
                  <a:srgbClr val="0A223F"/>
                </a:solidFill>
                <a:latin typeface="Open Sans"/>
                <a:ea typeface="Open Sans"/>
                <a:cs typeface="Open Sans"/>
                <a:sym typeface="Open Sans"/>
              </a:rPr>
              <a:t>               </a:t>
            </a:r>
            <a:r>
              <a:rPr lang="en" sz="1500" b="0" i="0" u="none" strike="noStrike" cap="none">
                <a:solidFill>
                  <a:srgbClr val="0A223F"/>
                </a:solidFill>
                <a:latin typeface="Open Sans"/>
                <a:ea typeface="Open Sans"/>
                <a:cs typeface="Open Sans"/>
                <a:sym typeface="Open Sans"/>
              </a:rPr>
              <a:t>Cleveland, OH</a:t>
            </a:r>
            <a:r>
              <a:rPr lang="en" sz="1200" b="0" i="0" u="none" strike="noStrike" cap="none">
                <a:solidFill>
                  <a:srgbClr val="0A223F"/>
                </a:solidFill>
                <a:latin typeface="Open Sans"/>
                <a:ea typeface="Open Sans"/>
                <a:cs typeface="Open Sans"/>
                <a:sym typeface="Open Sans"/>
              </a:rPr>
              <a:t>                                                                </a:t>
            </a:r>
            <a:endParaRPr sz="1100" b="0" i="0" u="none" strike="noStrike" cap="none">
              <a:solidFill>
                <a:srgbClr val="0A22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500"/>
              <a:buFont typeface="Arial"/>
              <a:buNone/>
            </a:pPr>
            <a:r>
              <a:rPr lang="en" sz="1500" i="1">
                <a:solidFill>
                  <a:srgbClr val="202124"/>
                </a:solidFill>
                <a:highlight>
                  <a:srgbClr val="FFFFFF"/>
                </a:highlight>
                <a:latin typeface="Open Sans"/>
                <a:ea typeface="Open Sans"/>
                <a:cs typeface="Open Sans"/>
                <a:sym typeface="Open Sans"/>
              </a:rPr>
              <a:t>Community Health Coordinator</a:t>
            </a:r>
            <a:r>
              <a:rPr lang="en" sz="1500" b="0" i="0" u="none" strike="noStrike" cap="none">
                <a:solidFill>
                  <a:srgbClr val="0A223F"/>
                </a:solidFill>
                <a:latin typeface="Open Sans"/>
                <a:ea typeface="Open Sans"/>
                <a:cs typeface="Open Sans"/>
                <a:sym typeface="Open Sans"/>
              </a:rPr>
              <a:t>							        	    	 </a:t>
            </a:r>
            <a:r>
              <a:rPr lang="en" sz="1500">
                <a:solidFill>
                  <a:srgbClr val="0A223F"/>
                </a:solidFill>
                <a:latin typeface="Open Sans"/>
                <a:ea typeface="Open Sans"/>
                <a:cs typeface="Open Sans"/>
                <a:sym typeface="Open Sans"/>
              </a:rPr>
              <a:t>        </a:t>
            </a:r>
            <a:r>
              <a:rPr lang="en" sz="1500" b="0" i="0" u="none" strike="noStrike" cap="none">
                <a:solidFill>
                  <a:srgbClr val="0A223F"/>
                </a:solidFill>
                <a:latin typeface="Open Sans"/>
                <a:ea typeface="Open Sans"/>
                <a:cs typeface="Open Sans"/>
                <a:sym typeface="Open Sans"/>
              </a:rPr>
              <a:t>May 20</a:t>
            </a:r>
            <a:r>
              <a:rPr lang="en" sz="1500">
                <a:solidFill>
                  <a:srgbClr val="0A223F"/>
                </a:solidFill>
                <a:latin typeface="Open Sans"/>
                <a:ea typeface="Open Sans"/>
                <a:cs typeface="Open Sans"/>
                <a:sym typeface="Open Sans"/>
              </a:rPr>
              <a:t>19</a:t>
            </a:r>
            <a:r>
              <a:rPr lang="en" sz="1500" b="0" i="0" u="none" strike="noStrike" cap="none">
                <a:solidFill>
                  <a:srgbClr val="0A223F"/>
                </a:solidFill>
                <a:latin typeface="Open Sans"/>
                <a:ea typeface="Open Sans"/>
                <a:cs typeface="Open Sans"/>
                <a:sym typeface="Open Sans"/>
              </a:rPr>
              <a:t> - </a:t>
            </a:r>
            <a:r>
              <a:rPr lang="en" sz="1500">
                <a:solidFill>
                  <a:srgbClr val="0A223F"/>
                </a:solidFill>
                <a:latin typeface="Open Sans"/>
                <a:ea typeface="Open Sans"/>
                <a:cs typeface="Open Sans"/>
                <a:sym typeface="Open Sans"/>
              </a:rPr>
              <a:t>May 2020</a:t>
            </a:r>
            <a:endParaRPr sz="1500" b="0" i="0" u="none" strike="noStrike" cap="none">
              <a:solidFill>
                <a:srgbClr val="0A223F"/>
              </a:solidFill>
              <a:latin typeface="Open Sans"/>
              <a:ea typeface="Open Sans"/>
              <a:cs typeface="Open Sans"/>
              <a:sym typeface="Open Sans"/>
            </a:endParaRPr>
          </a:p>
          <a:p>
            <a:pPr marL="215900" marR="0" lvl="0" indent="-209550" algn="l" rtl="0">
              <a:lnSpc>
                <a:spcPct val="100000"/>
              </a:lnSpc>
              <a:spcBef>
                <a:spcPts val="0"/>
              </a:spcBef>
              <a:spcAft>
                <a:spcPts val="0"/>
              </a:spcAft>
              <a:buClr>
                <a:srgbClr val="0A223F"/>
              </a:buClr>
              <a:buSzPts val="1500"/>
              <a:buFont typeface="Open Sans"/>
              <a:buChar char="•"/>
            </a:pPr>
            <a:r>
              <a:rPr lang="en" sz="1500">
                <a:solidFill>
                  <a:srgbClr val="0A223F"/>
                </a:solidFill>
                <a:latin typeface="Open Sans"/>
                <a:ea typeface="Open Sans"/>
                <a:cs typeface="Open Sans"/>
                <a:sym typeface="Open Sans"/>
              </a:rPr>
              <a:t>Managed a team of 15 residents, using a grassroots approach to work collectively and provide information on behavioural health issues impacting the community</a:t>
            </a:r>
            <a:endParaRPr sz="1500">
              <a:solidFill>
                <a:srgbClr val="0A223F"/>
              </a:solidFill>
              <a:latin typeface="Open Sans"/>
              <a:ea typeface="Open Sans"/>
              <a:cs typeface="Open Sans"/>
              <a:sym typeface="Open Sans"/>
            </a:endParaRPr>
          </a:p>
          <a:p>
            <a:pPr marL="215900" marR="0" lvl="0" indent="-209550" algn="l" rtl="0">
              <a:lnSpc>
                <a:spcPct val="100000"/>
              </a:lnSpc>
              <a:spcBef>
                <a:spcPts val="0"/>
              </a:spcBef>
              <a:spcAft>
                <a:spcPts val="0"/>
              </a:spcAft>
              <a:buClr>
                <a:srgbClr val="0A223F"/>
              </a:buClr>
              <a:buSzPts val="1500"/>
              <a:buFont typeface="Open Sans"/>
              <a:buChar char="•"/>
            </a:pPr>
            <a:r>
              <a:rPr lang="en" sz="1500">
                <a:solidFill>
                  <a:srgbClr val="0A223F"/>
                </a:solidFill>
                <a:latin typeface="Open Sans"/>
                <a:ea typeface="Open Sans"/>
                <a:cs typeface="Open Sans"/>
                <a:sym typeface="Open Sans"/>
              </a:rPr>
              <a:t>Utilized health assessments from various stakeholders to engage the community towards action-based health prevention plans</a:t>
            </a:r>
            <a:endParaRPr sz="1500">
              <a:solidFill>
                <a:srgbClr val="0A223F"/>
              </a:solidFill>
              <a:latin typeface="Open Sans"/>
              <a:ea typeface="Open Sans"/>
              <a:cs typeface="Open Sans"/>
              <a:sym typeface="Open Sans"/>
            </a:endParaRPr>
          </a:p>
          <a:p>
            <a:pPr marL="215900" marR="0" lvl="0" indent="-209550" algn="l" rtl="0">
              <a:lnSpc>
                <a:spcPct val="100000"/>
              </a:lnSpc>
              <a:spcBef>
                <a:spcPts val="0"/>
              </a:spcBef>
              <a:spcAft>
                <a:spcPts val="0"/>
              </a:spcAft>
              <a:buClr>
                <a:srgbClr val="0A223F"/>
              </a:buClr>
              <a:buSzPts val="1500"/>
              <a:buFont typeface="Open Sans"/>
              <a:buChar char="•"/>
            </a:pPr>
            <a:r>
              <a:rPr lang="en" sz="1500">
                <a:solidFill>
                  <a:srgbClr val="0A223F"/>
                </a:solidFill>
                <a:latin typeface="Open Sans"/>
                <a:ea typeface="Open Sans"/>
                <a:cs typeface="Open Sans"/>
                <a:sym typeface="Open Sans"/>
              </a:rPr>
              <a:t>Researched and educated community regards to mental health and substance use</a:t>
            </a:r>
            <a:endParaRPr sz="1500">
              <a:solidFill>
                <a:srgbClr val="0A223F"/>
              </a:solidFill>
              <a:latin typeface="Open Sans"/>
              <a:ea typeface="Open Sans"/>
              <a:cs typeface="Open Sans"/>
              <a:sym typeface="Open Sans"/>
            </a:endParaRPr>
          </a:p>
        </p:txBody>
      </p:sp>
      <p:sp>
        <p:nvSpPr>
          <p:cNvPr id="342" name="Google Shape;342;p75"/>
          <p:cNvSpPr/>
          <p:nvPr/>
        </p:nvSpPr>
        <p:spPr>
          <a:xfrm rot="-1939918">
            <a:off x="1038605" y="2584059"/>
            <a:ext cx="1656994" cy="210233"/>
          </a:xfrm>
          <a:prstGeom prst="rightArrow">
            <a:avLst>
              <a:gd name="adj1" fmla="val 50000"/>
              <a:gd name="adj2" fmla="val 50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5"/>
          <p:cNvSpPr txBox="1"/>
          <p:nvPr/>
        </p:nvSpPr>
        <p:spPr>
          <a:xfrm>
            <a:off x="2623400" y="2157275"/>
            <a:ext cx="105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rgbClr val="FFFF00"/>
                </a:highlight>
                <a:latin typeface="Calibri"/>
                <a:ea typeface="Calibri"/>
                <a:cs typeface="Calibri"/>
                <a:sym typeface="Calibri"/>
              </a:rPr>
              <a:t>ACTION</a:t>
            </a:r>
            <a:endParaRPr>
              <a:highlight>
                <a:srgbClr val="FFFF00"/>
              </a:highlight>
              <a:latin typeface="Calibri"/>
              <a:ea typeface="Calibri"/>
              <a:cs typeface="Calibri"/>
              <a:sym typeface="Calibri"/>
            </a:endParaRPr>
          </a:p>
        </p:txBody>
      </p:sp>
      <p:sp>
        <p:nvSpPr>
          <p:cNvPr id="344" name="Google Shape;344;p75"/>
          <p:cNvSpPr/>
          <p:nvPr/>
        </p:nvSpPr>
        <p:spPr>
          <a:xfrm rot="-7842671">
            <a:off x="5204714" y="2636887"/>
            <a:ext cx="882182" cy="210173"/>
          </a:xfrm>
          <a:prstGeom prst="rightArrow">
            <a:avLst>
              <a:gd name="adj1" fmla="val 50000"/>
              <a:gd name="adj2" fmla="val 50000"/>
            </a:avLst>
          </a:prstGeom>
          <a:solidFill>
            <a:srgbClr val="FFFF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5"/>
          <p:cNvSpPr txBox="1"/>
          <p:nvPr/>
        </p:nvSpPr>
        <p:spPr>
          <a:xfrm>
            <a:off x="4710750" y="2088875"/>
            <a:ext cx="279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highlight>
                  <a:srgbClr val="FFFF00"/>
                </a:highlight>
                <a:latin typeface="Calibri"/>
                <a:ea typeface="Calibri"/>
                <a:cs typeface="Calibri"/>
                <a:sym typeface="Calibri"/>
              </a:rPr>
              <a:t>RESULT: What/How/Why</a:t>
            </a:r>
            <a:endParaRPr>
              <a:highlight>
                <a:srgbClr val="FFFF00"/>
              </a:highlight>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000"/>
                                        <p:tgtEl>
                                          <p:spTgt spid="342"/>
                                        </p:tgtEl>
                                      </p:cBhvr>
                                    </p:animEffect>
                                  </p:childTnLst>
                                </p:cTn>
                              </p:par>
                              <p:par>
                                <p:cTn id="8" presetID="10" presetClass="entr" presetSubtype="0" fill="hold" nodeType="withEffect">
                                  <p:stCondLst>
                                    <p:cond delay="0"/>
                                  </p:stCondLst>
                                  <p:childTnLst>
                                    <p:set>
                                      <p:cBhvr>
                                        <p:cTn id="9" dur="1" fill="hold">
                                          <p:stCondLst>
                                            <p:cond delay="0"/>
                                          </p:stCondLst>
                                        </p:cTn>
                                        <p:tgtEl>
                                          <p:spTgt spid="343"/>
                                        </p:tgtEl>
                                        <p:attrNameLst>
                                          <p:attrName>style.visibility</p:attrName>
                                        </p:attrNameLst>
                                      </p:cBhvr>
                                      <p:to>
                                        <p:strVal val="visible"/>
                                      </p:to>
                                    </p:set>
                                    <p:animEffect transition="in" filter="fade">
                                      <p:cBhvr>
                                        <p:cTn id="10" dur="1000"/>
                                        <p:tgtEl>
                                          <p:spTgt spid="3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4"/>
                                        </p:tgtEl>
                                        <p:attrNameLst>
                                          <p:attrName>style.visibility</p:attrName>
                                        </p:attrNameLst>
                                      </p:cBhvr>
                                      <p:to>
                                        <p:strVal val="visible"/>
                                      </p:to>
                                    </p:set>
                                    <p:animEffect transition="in" filter="fade">
                                      <p:cBhvr>
                                        <p:cTn id="15" dur="1000"/>
                                        <p:tgtEl>
                                          <p:spTgt spid="344"/>
                                        </p:tgtEl>
                                      </p:cBhvr>
                                    </p:animEffect>
                                  </p:childTnLst>
                                </p:cTn>
                              </p:par>
                              <p:par>
                                <p:cTn id="16" presetID="10" presetClass="entr" presetSubtype="0" fill="hold" nodeType="withEffect">
                                  <p:stCondLst>
                                    <p:cond delay="0"/>
                                  </p:stCondLst>
                                  <p:childTnLst>
                                    <p:set>
                                      <p:cBhvr>
                                        <p:cTn id="17" dur="1" fill="hold">
                                          <p:stCondLst>
                                            <p:cond delay="0"/>
                                          </p:stCondLst>
                                        </p:cTn>
                                        <p:tgtEl>
                                          <p:spTgt spid="345"/>
                                        </p:tgtEl>
                                        <p:attrNameLst>
                                          <p:attrName>style.visibility</p:attrName>
                                        </p:attrNameLst>
                                      </p:cBhvr>
                                      <p:to>
                                        <p:strVal val="visible"/>
                                      </p:to>
                                    </p:set>
                                    <p:animEffect transition="in" filter="fade">
                                      <p:cBhvr>
                                        <p:cTn id="18" dur="1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76" descr="Image result for goal action result on sticky notes"/>
          <p:cNvPicPr preferRelativeResize="0"/>
          <p:nvPr/>
        </p:nvPicPr>
        <p:blipFill rotWithShape="1">
          <a:blip r:embed="rId3">
            <a:alphaModFix/>
          </a:blip>
          <a:srcRect b="15761"/>
          <a:stretch/>
        </p:blipFill>
        <p:spPr>
          <a:xfrm>
            <a:off x="5643835" y="2597053"/>
            <a:ext cx="3238144" cy="1787681"/>
          </a:xfrm>
          <a:prstGeom prst="rect">
            <a:avLst/>
          </a:prstGeom>
          <a:noFill/>
          <a:ln>
            <a:noFill/>
          </a:ln>
        </p:spPr>
      </p:pic>
      <p:sp>
        <p:nvSpPr>
          <p:cNvPr id="352" name="Google Shape;352;p76"/>
          <p:cNvSpPr txBox="1">
            <a:spLocks noGrp="1"/>
          </p:cNvSpPr>
          <p:nvPr>
            <p:ph type="title"/>
          </p:nvPr>
        </p:nvSpPr>
        <p:spPr>
          <a:xfrm>
            <a:off x="628650" y="70883"/>
            <a:ext cx="7773300" cy="11973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 sz="3000">
                <a:solidFill>
                  <a:srgbClr val="0A223F"/>
                </a:solidFill>
                <a:latin typeface="Open Sans"/>
                <a:ea typeface="Open Sans"/>
                <a:cs typeface="Open Sans"/>
                <a:sym typeface="Open Sans"/>
              </a:rPr>
              <a:t>CONTENT: BULLET POINTS</a:t>
            </a:r>
            <a:r>
              <a:rPr lang="en" sz="3000">
                <a:latin typeface="Open Sans"/>
                <a:ea typeface="Open Sans"/>
                <a:cs typeface="Open Sans"/>
                <a:sym typeface="Open Sans"/>
              </a:rPr>
              <a:t> </a:t>
            </a:r>
            <a:endParaRPr sz="3000">
              <a:latin typeface="Open Sans"/>
              <a:ea typeface="Open Sans"/>
              <a:cs typeface="Open Sans"/>
              <a:sym typeface="Open Sans"/>
            </a:endParaRPr>
          </a:p>
        </p:txBody>
      </p:sp>
      <p:sp>
        <p:nvSpPr>
          <p:cNvPr id="353" name="Google Shape;353;p76"/>
          <p:cNvSpPr txBox="1"/>
          <p:nvPr/>
        </p:nvSpPr>
        <p:spPr>
          <a:xfrm>
            <a:off x="211016" y="1065110"/>
            <a:ext cx="8720400" cy="1346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300" b="1" i="0" u="sng" strike="noStrike" cap="none">
                <a:solidFill>
                  <a:srgbClr val="0A223F"/>
                </a:solidFill>
                <a:latin typeface="Open Sans"/>
                <a:ea typeface="Open Sans"/>
                <a:cs typeface="Open Sans"/>
                <a:sym typeface="Open Sans"/>
              </a:rPr>
              <a:t>Example Bullet Point</a:t>
            </a:r>
            <a:endParaRPr sz="900" b="0" i="0" u="none" strike="noStrike" cap="none">
              <a:solidFill>
                <a:srgbClr val="0A223F"/>
              </a:solidFill>
              <a:latin typeface="Open Sans"/>
              <a:ea typeface="Open Sans"/>
              <a:cs typeface="Open Sans"/>
              <a:sym typeface="Open Sans"/>
            </a:endParaRPr>
          </a:p>
          <a:p>
            <a:pPr marL="342900" marR="0" lvl="0" indent="-330200" algn="ctr" rtl="0">
              <a:lnSpc>
                <a:spcPct val="100000"/>
              </a:lnSpc>
              <a:spcBef>
                <a:spcPts val="0"/>
              </a:spcBef>
              <a:spcAft>
                <a:spcPts val="0"/>
              </a:spcAft>
              <a:buClr>
                <a:srgbClr val="0A223F"/>
              </a:buClr>
              <a:buSzPts val="2000"/>
              <a:buFont typeface="Open Sans"/>
              <a:buChar char="•"/>
            </a:pPr>
            <a:r>
              <a:rPr lang="en" sz="2000" b="0" i="0" u="none" strike="noStrike" cap="none">
                <a:solidFill>
                  <a:srgbClr val="0A223F"/>
                </a:solidFill>
                <a:latin typeface="Open Sans"/>
                <a:ea typeface="Open Sans"/>
                <a:cs typeface="Open Sans"/>
                <a:sym typeface="Open Sans"/>
              </a:rPr>
              <a:t>Coordinated annual class service trip for 50+ students to various elementary schools in the community generating a total of over 250 volunteer hours </a:t>
            </a:r>
            <a:endParaRPr sz="900" b="0" i="0" u="none" strike="noStrike" cap="none">
              <a:solidFill>
                <a:srgbClr val="0A223F"/>
              </a:solidFill>
              <a:latin typeface="Open Sans"/>
              <a:ea typeface="Open Sans"/>
              <a:cs typeface="Open Sans"/>
              <a:sym typeface="Open Sans"/>
            </a:endParaRPr>
          </a:p>
        </p:txBody>
      </p:sp>
      <p:sp>
        <p:nvSpPr>
          <p:cNvPr id="354" name="Google Shape;354;p76"/>
          <p:cNvSpPr txBox="1"/>
          <p:nvPr/>
        </p:nvSpPr>
        <p:spPr>
          <a:xfrm>
            <a:off x="211016" y="2286092"/>
            <a:ext cx="3974700" cy="792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300" b="1" i="0" u="sng" strike="noStrike" cap="none">
                <a:solidFill>
                  <a:srgbClr val="0A223F"/>
                </a:solidFill>
                <a:latin typeface="Open Sans"/>
                <a:ea typeface="Open Sans"/>
                <a:cs typeface="Open Sans"/>
                <a:sym typeface="Open Sans"/>
              </a:rPr>
              <a:t>Action Verbs</a:t>
            </a:r>
            <a:endParaRPr sz="900" b="0" i="0" u="none" strike="noStrike" cap="none">
              <a:solidFill>
                <a:srgbClr val="0A223F"/>
              </a:solidFill>
              <a:latin typeface="Open Sans"/>
              <a:ea typeface="Open Sans"/>
              <a:cs typeface="Open Sans"/>
              <a:sym typeface="Open Sans"/>
            </a:endParaRPr>
          </a:p>
          <a:p>
            <a:pPr marL="342900" marR="0" lvl="0" indent="-190500" algn="l" rtl="0">
              <a:lnSpc>
                <a:spcPct val="100000"/>
              </a:lnSpc>
              <a:spcBef>
                <a:spcPts val="0"/>
              </a:spcBef>
              <a:spcAft>
                <a:spcPts val="0"/>
              </a:spcAft>
              <a:buClr>
                <a:schemeClr val="dk1"/>
              </a:buClr>
              <a:buSzPts val="2400"/>
              <a:buFont typeface="Arial"/>
              <a:buNone/>
            </a:pPr>
            <a:endParaRPr sz="2400" b="1" i="0" u="sng" strike="noStrike" cap="none">
              <a:solidFill>
                <a:schemeClr val="dk1"/>
              </a:solidFill>
              <a:latin typeface="Twentieth Century"/>
              <a:ea typeface="Twentieth Century"/>
              <a:cs typeface="Twentieth Century"/>
              <a:sym typeface="Twentieth Century"/>
            </a:endParaRPr>
          </a:p>
        </p:txBody>
      </p:sp>
      <p:sp>
        <p:nvSpPr>
          <p:cNvPr id="355" name="Google Shape;355;p76"/>
          <p:cNvSpPr txBox="1"/>
          <p:nvPr/>
        </p:nvSpPr>
        <p:spPr>
          <a:xfrm rot="-451566">
            <a:off x="5791566" y="3189186"/>
            <a:ext cx="845181" cy="761977"/>
          </a:xfrm>
          <a:prstGeom prst="rect">
            <a:avLst/>
          </a:prstGeom>
          <a:solidFill>
            <a:srgbClr val="FB81E4"/>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r>
              <a:rPr lang="en" sz="1700" b="0" i="0" u="none" strike="noStrike" cap="none">
                <a:solidFill>
                  <a:srgbClr val="0A223F"/>
                </a:solidFill>
                <a:latin typeface="Open Sans"/>
                <a:ea typeface="Open Sans"/>
                <a:cs typeface="Open Sans"/>
                <a:sym typeface="Open Sans"/>
              </a:rPr>
              <a:t>Project</a:t>
            </a:r>
            <a:endParaRPr sz="900" b="0" i="0" u="none" strike="noStrike" cap="none">
              <a:solidFill>
                <a:srgbClr val="0A223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wentieth Century"/>
              <a:ea typeface="Twentieth Century"/>
              <a:cs typeface="Twentieth Century"/>
              <a:sym typeface="Twentieth Century"/>
            </a:endParaRPr>
          </a:p>
        </p:txBody>
      </p:sp>
      <p:sp>
        <p:nvSpPr>
          <p:cNvPr id="356" name="Google Shape;356;p76"/>
          <p:cNvSpPr txBox="1"/>
          <p:nvPr/>
        </p:nvSpPr>
        <p:spPr>
          <a:xfrm rot="165210">
            <a:off x="6855467" y="3261922"/>
            <a:ext cx="811837" cy="669470"/>
          </a:xfrm>
          <a:prstGeom prst="rect">
            <a:avLst/>
          </a:prstGeom>
          <a:solidFill>
            <a:srgbClr val="CAEA59"/>
          </a:solid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800"/>
              <a:buFont typeface="Arial"/>
              <a:buNone/>
            </a:pPr>
            <a:r>
              <a:rPr lang="en" sz="1700" b="0" i="0" u="none" strike="noStrike" cap="none">
                <a:solidFill>
                  <a:srgbClr val="0A223F"/>
                </a:solidFill>
                <a:latin typeface="Open Sans"/>
                <a:ea typeface="Open Sans"/>
                <a:cs typeface="Open Sans"/>
                <a:sym typeface="Open Sans"/>
              </a:rPr>
              <a:t>Action</a:t>
            </a:r>
            <a:endParaRPr sz="900" b="0" i="0" u="none" strike="noStrike" cap="none">
              <a:solidFill>
                <a:srgbClr val="0A22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Open Sans"/>
              <a:ea typeface="Open Sans"/>
              <a:cs typeface="Open Sans"/>
              <a:sym typeface="Open Sans"/>
            </a:endParaRPr>
          </a:p>
        </p:txBody>
      </p:sp>
      <p:sp>
        <p:nvSpPr>
          <p:cNvPr id="357" name="Google Shape;357;p76"/>
          <p:cNvSpPr txBox="1"/>
          <p:nvPr/>
        </p:nvSpPr>
        <p:spPr>
          <a:xfrm rot="215129">
            <a:off x="7919976" y="3246831"/>
            <a:ext cx="820306" cy="685026"/>
          </a:xfrm>
          <a:prstGeom prst="rect">
            <a:avLst/>
          </a:prstGeom>
          <a:solidFill>
            <a:srgbClr val="97E144"/>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000000"/>
              </a:buClr>
              <a:buSzPts val="1800"/>
              <a:buFont typeface="Arial"/>
              <a:buNone/>
            </a:pPr>
            <a:r>
              <a:rPr lang="en" sz="1700" b="0" i="0" u="none" strike="noStrike" cap="none">
                <a:solidFill>
                  <a:srgbClr val="0A223F"/>
                </a:solidFill>
                <a:latin typeface="Open Sans"/>
                <a:ea typeface="Open Sans"/>
                <a:cs typeface="Open Sans"/>
                <a:sym typeface="Open Sans"/>
              </a:rPr>
              <a:t>Result</a:t>
            </a:r>
            <a:endParaRPr sz="900" b="0" i="0" u="none" strike="noStrike" cap="none">
              <a:solidFill>
                <a:srgbClr val="0A22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Twentieth Century"/>
                <a:ea typeface="Twentieth Century"/>
                <a:cs typeface="Twentieth Century"/>
                <a:sym typeface="Twentieth Century"/>
              </a:rPr>
              <a:t> </a:t>
            </a:r>
            <a:endParaRPr sz="1400" b="0" i="0" u="none" strike="noStrike" cap="none">
              <a:solidFill>
                <a:schemeClr val="dk1"/>
              </a:solidFill>
              <a:latin typeface="Twentieth Century"/>
              <a:ea typeface="Twentieth Century"/>
              <a:cs typeface="Twentieth Century"/>
              <a:sym typeface="Twentieth Century"/>
            </a:endParaRPr>
          </a:p>
        </p:txBody>
      </p:sp>
      <p:sp>
        <p:nvSpPr>
          <p:cNvPr id="358" name="Google Shape;358;p76"/>
          <p:cNvSpPr txBox="1"/>
          <p:nvPr/>
        </p:nvSpPr>
        <p:spPr>
          <a:xfrm>
            <a:off x="380190" y="2733919"/>
            <a:ext cx="1758600" cy="1947000"/>
          </a:xfrm>
          <a:prstGeom prst="rect">
            <a:avLst/>
          </a:prstGeom>
          <a:noFill/>
          <a:ln>
            <a:noFill/>
          </a:ln>
        </p:spPr>
        <p:txBody>
          <a:bodyPr spcFirstLastPara="1" wrap="square" lIns="68575" tIns="34275" rIns="68575" bIns="34275" anchor="t" anchorCtr="0">
            <a:spAutoFit/>
          </a:bodyPr>
          <a:lstStyle/>
          <a:p>
            <a:pPr marL="215900" marR="0" lvl="0" indent="-203200" algn="l" rtl="0">
              <a:lnSpc>
                <a:spcPct val="100000"/>
              </a:lnSpc>
              <a:spcBef>
                <a:spcPts val="0"/>
              </a:spcBef>
              <a:spcAft>
                <a:spcPts val="0"/>
              </a:spcAft>
              <a:buClr>
                <a:srgbClr val="0A223F"/>
              </a:buClr>
              <a:buSzPts val="1800"/>
              <a:buFont typeface="Open Sans"/>
              <a:buChar char="•"/>
            </a:pPr>
            <a:r>
              <a:rPr lang="en" sz="1800" b="0" i="0" u="none" strike="noStrike" cap="none">
                <a:solidFill>
                  <a:srgbClr val="0A223F"/>
                </a:solidFill>
                <a:latin typeface="Open Sans"/>
                <a:ea typeface="Open Sans"/>
                <a:cs typeface="Open Sans"/>
                <a:sym typeface="Open Sans"/>
              </a:rPr>
              <a:t>Analyzed</a:t>
            </a:r>
            <a:endParaRPr sz="900" b="0" i="0" u="none" strike="noStrike" cap="none">
              <a:solidFill>
                <a:srgbClr val="0A223F"/>
              </a:solidFill>
              <a:latin typeface="Open Sans"/>
              <a:ea typeface="Open Sans"/>
              <a:cs typeface="Open Sans"/>
              <a:sym typeface="Open Sans"/>
            </a:endParaRPr>
          </a:p>
          <a:p>
            <a:pPr marL="215900" marR="0" lvl="0" indent="-203200" algn="l" rtl="0">
              <a:lnSpc>
                <a:spcPct val="100000"/>
              </a:lnSpc>
              <a:spcBef>
                <a:spcPts val="0"/>
              </a:spcBef>
              <a:spcAft>
                <a:spcPts val="0"/>
              </a:spcAft>
              <a:buClr>
                <a:srgbClr val="0A223F"/>
              </a:buClr>
              <a:buSzPts val="1800"/>
              <a:buFont typeface="Open Sans"/>
              <a:buChar char="•"/>
            </a:pPr>
            <a:r>
              <a:rPr lang="en" sz="1800" b="0" i="0" u="none" strike="noStrike" cap="none">
                <a:solidFill>
                  <a:srgbClr val="0A223F"/>
                </a:solidFill>
                <a:latin typeface="Open Sans"/>
                <a:ea typeface="Open Sans"/>
                <a:cs typeface="Open Sans"/>
                <a:sym typeface="Open Sans"/>
              </a:rPr>
              <a:t>Balanced</a:t>
            </a:r>
            <a:endParaRPr sz="900" b="0" i="0" u="none" strike="noStrike" cap="none">
              <a:solidFill>
                <a:srgbClr val="0A223F"/>
              </a:solidFill>
              <a:latin typeface="Open Sans"/>
              <a:ea typeface="Open Sans"/>
              <a:cs typeface="Open Sans"/>
              <a:sym typeface="Open Sans"/>
            </a:endParaRPr>
          </a:p>
          <a:p>
            <a:pPr marL="215900" marR="0" lvl="0" indent="-203200" algn="l" rtl="0">
              <a:lnSpc>
                <a:spcPct val="100000"/>
              </a:lnSpc>
              <a:spcBef>
                <a:spcPts val="0"/>
              </a:spcBef>
              <a:spcAft>
                <a:spcPts val="0"/>
              </a:spcAft>
              <a:buClr>
                <a:srgbClr val="0A223F"/>
              </a:buClr>
              <a:buSzPts val="1800"/>
              <a:buFont typeface="Open Sans"/>
              <a:buChar char="•"/>
            </a:pPr>
            <a:r>
              <a:rPr lang="en" sz="1800" b="0" i="0" u="none" strike="noStrike" cap="none">
                <a:solidFill>
                  <a:srgbClr val="0A223F"/>
                </a:solidFill>
                <a:latin typeface="Open Sans"/>
                <a:ea typeface="Open Sans"/>
                <a:cs typeface="Open Sans"/>
                <a:sym typeface="Open Sans"/>
              </a:rPr>
              <a:t>Coordinated</a:t>
            </a:r>
            <a:endParaRPr sz="900" b="0" i="0" u="none" strike="noStrike" cap="none">
              <a:solidFill>
                <a:srgbClr val="0A223F"/>
              </a:solidFill>
              <a:latin typeface="Open Sans"/>
              <a:ea typeface="Open Sans"/>
              <a:cs typeface="Open Sans"/>
              <a:sym typeface="Open Sans"/>
            </a:endParaRPr>
          </a:p>
          <a:p>
            <a:pPr marL="215900" marR="0" lvl="0" indent="-203200" algn="l" rtl="0">
              <a:lnSpc>
                <a:spcPct val="100000"/>
              </a:lnSpc>
              <a:spcBef>
                <a:spcPts val="0"/>
              </a:spcBef>
              <a:spcAft>
                <a:spcPts val="0"/>
              </a:spcAft>
              <a:buClr>
                <a:srgbClr val="0A223F"/>
              </a:buClr>
              <a:buSzPts val="1800"/>
              <a:buFont typeface="Open Sans"/>
              <a:buChar char="•"/>
            </a:pPr>
            <a:r>
              <a:rPr lang="en" sz="1800" b="0" i="0" u="none" strike="noStrike" cap="none">
                <a:solidFill>
                  <a:srgbClr val="0A223F"/>
                </a:solidFill>
                <a:latin typeface="Open Sans"/>
                <a:ea typeface="Open Sans"/>
                <a:cs typeface="Open Sans"/>
                <a:sym typeface="Open Sans"/>
              </a:rPr>
              <a:t>Developed</a:t>
            </a:r>
            <a:endParaRPr sz="900" b="0" i="0" u="none" strike="noStrike" cap="none">
              <a:solidFill>
                <a:srgbClr val="0A223F"/>
              </a:solidFill>
              <a:latin typeface="Open Sans"/>
              <a:ea typeface="Open Sans"/>
              <a:cs typeface="Open Sans"/>
              <a:sym typeface="Open Sans"/>
            </a:endParaRPr>
          </a:p>
          <a:p>
            <a:pPr marL="215900" marR="0" lvl="0" indent="-203200" algn="l" rtl="0">
              <a:lnSpc>
                <a:spcPct val="100000"/>
              </a:lnSpc>
              <a:spcBef>
                <a:spcPts val="0"/>
              </a:spcBef>
              <a:spcAft>
                <a:spcPts val="0"/>
              </a:spcAft>
              <a:buClr>
                <a:srgbClr val="0A223F"/>
              </a:buClr>
              <a:buSzPts val="1800"/>
              <a:buFont typeface="Open Sans"/>
              <a:buChar char="•"/>
            </a:pPr>
            <a:r>
              <a:rPr lang="en" sz="1800" b="0" i="0" u="none" strike="noStrike" cap="none">
                <a:solidFill>
                  <a:srgbClr val="0A223F"/>
                </a:solidFill>
                <a:latin typeface="Open Sans"/>
                <a:ea typeface="Open Sans"/>
                <a:cs typeface="Open Sans"/>
                <a:sym typeface="Open Sans"/>
              </a:rPr>
              <a:t>Drafted</a:t>
            </a:r>
            <a:endParaRPr sz="900" b="0" i="0" u="none" strike="noStrike" cap="none">
              <a:solidFill>
                <a:srgbClr val="0A223F"/>
              </a:solidFill>
              <a:latin typeface="Open Sans"/>
              <a:ea typeface="Open Sans"/>
              <a:cs typeface="Open Sans"/>
              <a:sym typeface="Open Sans"/>
            </a:endParaRPr>
          </a:p>
          <a:p>
            <a:pPr marL="215900" marR="0" lvl="0" indent="-203200" algn="l" rtl="0">
              <a:lnSpc>
                <a:spcPct val="100000"/>
              </a:lnSpc>
              <a:spcBef>
                <a:spcPts val="0"/>
              </a:spcBef>
              <a:spcAft>
                <a:spcPts val="0"/>
              </a:spcAft>
              <a:buClr>
                <a:srgbClr val="0A223F"/>
              </a:buClr>
              <a:buSzPts val="1800"/>
              <a:buFont typeface="Open Sans"/>
              <a:buChar char="•"/>
            </a:pPr>
            <a:r>
              <a:rPr lang="en" sz="1800" b="0" i="0" u="none" strike="noStrike" cap="none">
                <a:solidFill>
                  <a:srgbClr val="0A223F"/>
                </a:solidFill>
                <a:latin typeface="Open Sans"/>
                <a:ea typeface="Open Sans"/>
                <a:cs typeface="Open Sans"/>
                <a:sym typeface="Open Sans"/>
              </a:rPr>
              <a:t>Facilitated</a:t>
            </a:r>
            <a:endParaRPr sz="900" b="0" i="0" u="none" strike="noStrike" cap="none">
              <a:solidFill>
                <a:srgbClr val="0A223F"/>
              </a:solidFill>
              <a:latin typeface="Open Sans"/>
              <a:ea typeface="Open Sans"/>
              <a:cs typeface="Open Sans"/>
              <a:sym typeface="Open Sans"/>
            </a:endParaRPr>
          </a:p>
          <a:p>
            <a:pPr marL="215900" marR="0" lvl="0" indent="-12700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Open Sans"/>
              <a:ea typeface="Open Sans"/>
              <a:cs typeface="Open Sans"/>
              <a:sym typeface="Open Sans"/>
            </a:endParaRPr>
          </a:p>
        </p:txBody>
      </p:sp>
      <p:sp>
        <p:nvSpPr>
          <p:cNvPr id="359" name="Google Shape;359;p76"/>
          <p:cNvSpPr txBox="1"/>
          <p:nvPr/>
        </p:nvSpPr>
        <p:spPr>
          <a:xfrm>
            <a:off x="2245222" y="2733918"/>
            <a:ext cx="1824300" cy="1947000"/>
          </a:xfrm>
          <a:prstGeom prst="rect">
            <a:avLst/>
          </a:prstGeom>
          <a:noFill/>
          <a:ln>
            <a:noFill/>
          </a:ln>
        </p:spPr>
        <p:txBody>
          <a:bodyPr spcFirstLastPara="1" wrap="square" lIns="68575" tIns="34275" rIns="68575" bIns="34275" anchor="t" anchorCtr="0">
            <a:spAutoFit/>
          </a:bodyPr>
          <a:lstStyle/>
          <a:p>
            <a:pPr marL="215900" marR="0" lvl="0" indent="-203200" algn="l" rtl="0">
              <a:lnSpc>
                <a:spcPct val="100000"/>
              </a:lnSpc>
              <a:spcBef>
                <a:spcPts val="0"/>
              </a:spcBef>
              <a:spcAft>
                <a:spcPts val="0"/>
              </a:spcAft>
              <a:buClr>
                <a:srgbClr val="0A223F"/>
              </a:buClr>
              <a:buSzPts val="1800"/>
              <a:buFont typeface="Open Sans"/>
              <a:buChar char="•"/>
            </a:pPr>
            <a:r>
              <a:rPr lang="en" sz="1800" b="0" i="0" u="none" strike="noStrike" cap="none">
                <a:solidFill>
                  <a:srgbClr val="0A223F"/>
                </a:solidFill>
                <a:latin typeface="Open Sans"/>
                <a:ea typeface="Open Sans"/>
                <a:cs typeface="Open Sans"/>
                <a:sym typeface="Open Sans"/>
              </a:rPr>
              <a:t>Generated</a:t>
            </a:r>
            <a:endParaRPr sz="900" b="0" i="0" u="none" strike="noStrike" cap="none">
              <a:solidFill>
                <a:srgbClr val="0A223F"/>
              </a:solidFill>
              <a:latin typeface="Open Sans"/>
              <a:ea typeface="Open Sans"/>
              <a:cs typeface="Open Sans"/>
              <a:sym typeface="Open Sans"/>
            </a:endParaRPr>
          </a:p>
          <a:p>
            <a:pPr marL="215900" marR="0" lvl="0" indent="-203200" algn="l" rtl="0">
              <a:lnSpc>
                <a:spcPct val="100000"/>
              </a:lnSpc>
              <a:spcBef>
                <a:spcPts val="0"/>
              </a:spcBef>
              <a:spcAft>
                <a:spcPts val="0"/>
              </a:spcAft>
              <a:buClr>
                <a:srgbClr val="0A223F"/>
              </a:buClr>
              <a:buSzPts val="1800"/>
              <a:buFont typeface="Open Sans"/>
              <a:buChar char="•"/>
            </a:pPr>
            <a:r>
              <a:rPr lang="en" sz="1800" b="0" i="0" u="none" strike="noStrike" cap="none">
                <a:solidFill>
                  <a:srgbClr val="0A223F"/>
                </a:solidFill>
                <a:latin typeface="Open Sans"/>
                <a:ea typeface="Open Sans"/>
                <a:cs typeface="Open Sans"/>
                <a:sym typeface="Open Sans"/>
              </a:rPr>
              <a:t>Implemented</a:t>
            </a:r>
            <a:endParaRPr sz="900" b="0" i="0" u="none" strike="noStrike" cap="none">
              <a:solidFill>
                <a:srgbClr val="0A223F"/>
              </a:solidFill>
              <a:latin typeface="Open Sans"/>
              <a:ea typeface="Open Sans"/>
              <a:cs typeface="Open Sans"/>
              <a:sym typeface="Open Sans"/>
            </a:endParaRPr>
          </a:p>
          <a:p>
            <a:pPr marL="215900" marR="0" lvl="0" indent="-203200" algn="l" rtl="0">
              <a:lnSpc>
                <a:spcPct val="100000"/>
              </a:lnSpc>
              <a:spcBef>
                <a:spcPts val="0"/>
              </a:spcBef>
              <a:spcAft>
                <a:spcPts val="0"/>
              </a:spcAft>
              <a:buClr>
                <a:srgbClr val="0A223F"/>
              </a:buClr>
              <a:buSzPts val="1800"/>
              <a:buFont typeface="Open Sans"/>
              <a:buChar char="•"/>
            </a:pPr>
            <a:r>
              <a:rPr lang="en" sz="1800" b="0" i="0" u="none" strike="noStrike" cap="none">
                <a:solidFill>
                  <a:srgbClr val="0A223F"/>
                </a:solidFill>
                <a:latin typeface="Open Sans"/>
                <a:ea typeface="Open Sans"/>
                <a:cs typeface="Open Sans"/>
                <a:sym typeface="Open Sans"/>
              </a:rPr>
              <a:t>Increased</a:t>
            </a:r>
            <a:endParaRPr sz="900" b="0" i="0" u="none" strike="noStrike" cap="none">
              <a:solidFill>
                <a:srgbClr val="0A223F"/>
              </a:solidFill>
              <a:latin typeface="Open Sans"/>
              <a:ea typeface="Open Sans"/>
              <a:cs typeface="Open Sans"/>
              <a:sym typeface="Open Sans"/>
            </a:endParaRPr>
          </a:p>
          <a:p>
            <a:pPr marL="215900" marR="0" lvl="0" indent="-203200" algn="l" rtl="0">
              <a:lnSpc>
                <a:spcPct val="100000"/>
              </a:lnSpc>
              <a:spcBef>
                <a:spcPts val="0"/>
              </a:spcBef>
              <a:spcAft>
                <a:spcPts val="0"/>
              </a:spcAft>
              <a:buClr>
                <a:srgbClr val="0A223F"/>
              </a:buClr>
              <a:buSzPts val="1800"/>
              <a:buFont typeface="Open Sans"/>
              <a:buChar char="•"/>
            </a:pPr>
            <a:r>
              <a:rPr lang="en" sz="1800" b="0" i="0" u="none" strike="noStrike" cap="none">
                <a:solidFill>
                  <a:srgbClr val="0A223F"/>
                </a:solidFill>
                <a:latin typeface="Open Sans"/>
                <a:ea typeface="Open Sans"/>
                <a:cs typeface="Open Sans"/>
                <a:sym typeface="Open Sans"/>
              </a:rPr>
              <a:t>Maintained</a:t>
            </a:r>
            <a:endParaRPr sz="900" b="0" i="0" u="none" strike="noStrike" cap="none">
              <a:solidFill>
                <a:srgbClr val="0A223F"/>
              </a:solidFill>
              <a:latin typeface="Open Sans"/>
              <a:ea typeface="Open Sans"/>
              <a:cs typeface="Open Sans"/>
              <a:sym typeface="Open Sans"/>
            </a:endParaRPr>
          </a:p>
          <a:p>
            <a:pPr marL="215900" marR="0" lvl="0" indent="-203200" algn="l" rtl="0">
              <a:lnSpc>
                <a:spcPct val="100000"/>
              </a:lnSpc>
              <a:spcBef>
                <a:spcPts val="0"/>
              </a:spcBef>
              <a:spcAft>
                <a:spcPts val="0"/>
              </a:spcAft>
              <a:buClr>
                <a:srgbClr val="0A223F"/>
              </a:buClr>
              <a:buSzPts val="1800"/>
              <a:buFont typeface="Open Sans"/>
              <a:buChar char="•"/>
            </a:pPr>
            <a:r>
              <a:rPr lang="en" sz="1800" b="0" i="0" u="none" strike="noStrike" cap="none">
                <a:solidFill>
                  <a:srgbClr val="0A223F"/>
                </a:solidFill>
                <a:latin typeface="Open Sans"/>
                <a:ea typeface="Open Sans"/>
                <a:cs typeface="Open Sans"/>
                <a:sym typeface="Open Sans"/>
              </a:rPr>
              <a:t>Promoted</a:t>
            </a:r>
            <a:endParaRPr sz="900" b="0" i="0" u="none" strike="noStrike" cap="none">
              <a:solidFill>
                <a:srgbClr val="0A223F"/>
              </a:solidFill>
              <a:latin typeface="Open Sans"/>
              <a:ea typeface="Open Sans"/>
              <a:cs typeface="Open Sans"/>
              <a:sym typeface="Open Sans"/>
            </a:endParaRPr>
          </a:p>
          <a:p>
            <a:pPr marL="215900" marR="0" lvl="0" indent="-203200" algn="l" rtl="0">
              <a:lnSpc>
                <a:spcPct val="100000"/>
              </a:lnSpc>
              <a:spcBef>
                <a:spcPts val="0"/>
              </a:spcBef>
              <a:spcAft>
                <a:spcPts val="0"/>
              </a:spcAft>
              <a:buClr>
                <a:srgbClr val="0A223F"/>
              </a:buClr>
              <a:buSzPts val="1800"/>
              <a:buFont typeface="Open Sans"/>
              <a:buChar char="•"/>
            </a:pPr>
            <a:r>
              <a:rPr lang="en" sz="1800" b="0" i="0" u="none" strike="noStrike" cap="none">
                <a:solidFill>
                  <a:srgbClr val="0A223F"/>
                </a:solidFill>
                <a:latin typeface="Open Sans"/>
                <a:ea typeface="Open Sans"/>
                <a:cs typeface="Open Sans"/>
                <a:sym typeface="Open Sans"/>
              </a:rPr>
              <a:t>Reviewed</a:t>
            </a:r>
            <a:endParaRPr sz="900" b="0" i="0" u="none" strike="noStrike" cap="none">
              <a:solidFill>
                <a:srgbClr val="0A223F"/>
              </a:solidFill>
              <a:latin typeface="Open Sans"/>
              <a:ea typeface="Open Sans"/>
              <a:cs typeface="Open Sans"/>
              <a:sym typeface="Open Sans"/>
            </a:endParaRPr>
          </a:p>
          <a:p>
            <a:pPr marL="215900" marR="0" lvl="0" indent="-12700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77"/>
          <p:cNvSpPr txBox="1">
            <a:spLocks noGrp="1"/>
          </p:cNvSpPr>
          <p:nvPr>
            <p:ph type="title"/>
          </p:nvPr>
        </p:nvSpPr>
        <p:spPr>
          <a:xfrm>
            <a:off x="82348" y="9"/>
            <a:ext cx="8979300" cy="11973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000"/>
              <a:buFont typeface="Arial"/>
              <a:buNone/>
            </a:pPr>
            <a:r>
              <a:rPr lang="en" sz="3000">
                <a:solidFill>
                  <a:srgbClr val="0A223F"/>
                </a:solidFill>
                <a:latin typeface="Open Sans"/>
                <a:ea typeface="Open Sans"/>
                <a:cs typeface="Open Sans"/>
                <a:sym typeface="Open Sans"/>
              </a:rPr>
              <a:t>ADDITIONAL SECTIONS</a:t>
            </a:r>
            <a:endParaRPr sz="3000">
              <a:solidFill>
                <a:srgbClr val="0A223F"/>
              </a:solidFill>
              <a:latin typeface="Open Sans"/>
              <a:ea typeface="Open Sans"/>
              <a:cs typeface="Open Sans"/>
              <a:sym typeface="Open Sans"/>
            </a:endParaRPr>
          </a:p>
        </p:txBody>
      </p:sp>
      <p:sp>
        <p:nvSpPr>
          <p:cNvPr id="366" name="Google Shape;366;p77"/>
          <p:cNvSpPr/>
          <p:nvPr/>
        </p:nvSpPr>
        <p:spPr>
          <a:xfrm>
            <a:off x="191213" y="1234200"/>
            <a:ext cx="4450200" cy="3373500"/>
          </a:xfrm>
          <a:prstGeom prst="rect">
            <a:avLst/>
          </a:prstGeom>
          <a:noFill/>
          <a:ln>
            <a:noFill/>
          </a:ln>
        </p:spPr>
        <p:txBody>
          <a:bodyPr spcFirstLastPara="1" wrap="square" lIns="68575" tIns="34275" rIns="68575" bIns="34275" anchor="t" anchorCtr="0">
            <a:noAutofit/>
          </a:bodyPr>
          <a:lstStyle/>
          <a:p>
            <a:pPr marL="342900" marR="0" lvl="0" indent="-311150" algn="l" rtl="0">
              <a:lnSpc>
                <a:spcPct val="150000"/>
              </a:lnSpc>
              <a:spcBef>
                <a:spcPts val="0"/>
              </a:spcBef>
              <a:spcAft>
                <a:spcPts val="0"/>
              </a:spcAft>
              <a:buClr>
                <a:srgbClr val="0A223F"/>
              </a:buClr>
              <a:buSzPts val="2300"/>
              <a:buFont typeface="Open Sans"/>
              <a:buChar char="➢"/>
            </a:pPr>
            <a:r>
              <a:rPr lang="en" sz="2000" b="0" i="0" u="none" strike="noStrike" cap="none">
                <a:solidFill>
                  <a:srgbClr val="0A223F"/>
                </a:solidFill>
                <a:latin typeface="Open Sans"/>
                <a:ea typeface="Open Sans"/>
                <a:cs typeface="Open Sans"/>
                <a:sym typeface="Open Sans"/>
              </a:rPr>
              <a:t>OTHER WORK EXPERIENCE </a:t>
            </a:r>
            <a:endParaRPr sz="2000" b="0" i="0" u="none" strike="noStrike" cap="none">
              <a:solidFill>
                <a:srgbClr val="0A223F"/>
              </a:solidFill>
              <a:latin typeface="Open Sans"/>
              <a:ea typeface="Open Sans"/>
              <a:cs typeface="Open Sans"/>
              <a:sym typeface="Open Sans"/>
            </a:endParaRPr>
          </a:p>
          <a:p>
            <a:pPr marL="342900" marR="0" lvl="0" indent="0" algn="l" rtl="0">
              <a:lnSpc>
                <a:spcPct val="150000"/>
              </a:lnSpc>
              <a:spcBef>
                <a:spcPts val="0"/>
              </a:spcBef>
              <a:spcAft>
                <a:spcPts val="0"/>
              </a:spcAft>
              <a:buClr>
                <a:srgbClr val="000000"/>
              </a:buClr>
              <a:buSzPts val="800"/>
              <a:buFont typeface="Arial"/>
              <a:buNone/>
            </a:pPr>
            <a:endParaRPr sz="800" b="0" i="0" u="none" strike="noStrike" cap="none">
              <a:solidFill>
                <a:srgbClr val="0A223F"/>
              </a:solidFill>
              <a:latin typeface="Open Sans"/>
              <a:ea typeface="Open Sans"/>
              <a:cs typeface="Open Sans"/>
              <a:sym typeface="Open Sans"/>
            </a:endParaRPr>
          </a:p>
          <a:p>
            <a:pPr marL="342900" marR="0" lvl="0" indent="-311150" algn="l" rtl="0">
              <a:lnSpc>
                <a:spcPct val="150000"/>
              </a:lnSpc>
              <a:spcBef>
                <a:spcPts val="0"/>
              </a:spcBef>
              <a:spcAft>
                <a:spcPts val="0"/>
              </a:spcAft>
              <a:buClr>
                <a:srgbClr val="0A223F"/>
              </a:buClr>
              <a:buSzPts val="2300"/>
              <a:buFont typeface="Open Sans"/>
              <a:buChar char="➢"/>
            </a:pPr>
            <a:r>
              <a:rPr lang="en" sz="2000" b="0" i="0" u="none" strike="noStrike" cap="none">
                <a:solidFill>
                  <a:srgbClr val="0A223F"/>
                </a:solidFill>
                <a:latin typeface="Open Sans"/>
                <a:ea typeface="Open Sans"/>
                <a:cs typeface="Open Sans"/>
                <a:sym typeface="Open Sans"/>
              </a:rPr>
              <a:t>CAMPUS INVOLVEMENT </a:t>
            </a:r>
            <a:endParaRPr sz="2000" b="0" i="0" u="none" strike="noStrike" cap="none">
              <a:solidFill>
                <a:srgbClr val="0A223F"/>
              </a:solidFill>
              <a:latin typeface="Open Sans"/>
              <a:ea typeface="Open Sans"/>
              <a:cs typeface="Open Sans"/>
              <a:sym typeface="Open Sans"/>
            </a:endParaRPr>
          </a:p>
          <a:p>
            <a:pPr marL="342900" marR="0" lvl="0" indent="0" algn="l" rtl="0">
              <a:lnSpc>
                <a:spcPct val="150000"/>
              </a:lnSpc>
              <a:spcBef>
                <a:spcPts val="0"/>
              </a:spcBef>
              <a:spcAft>
                <a:spcPts val="0"/>
              </a:spcAft>
              <a:buClr>
                <a:srgbClr val="000000"/>
              </a:buClr>
              <a:buSzPts val="800"/>
              <a:buFont typeface="Arial"/>
              <a:buNone/>
            </a:pPr>
            <a:endParaRPr sz="800" b="0" i="0" u="none" strike="noStrike" cap="none">
              <a:solidFill>
                <a:srgbClr val="0A223F"/>
              </a:solidFill>
              <a:latin typeface="Open Sans"/>
              <a:ea typeface="Open Sans"/>
              <a:cs typeface="Open Sans"/>
              <a:sym typeface="Open Sans"/>
            </a:endParaRPr>
          </a:p>
          <a:p>
            <a:pPr marL="342900" marR="0" lvl="0" indent="-292100" algn="l" rtl="0">
              <a:lnSpc>
                <a:spcPct val="150000"/>
              </a:lnSpc>
              <a:spcBef>
                <a:spcPts val="0"/>
              </a:spcBef>
              <a:spcAft>
                <a:spcPts val="0"/>
              </a:spcAft>
              <a:buClr>
                <a:srgbClr val="0A223F"/>
              </a:buClr>
              <a:buSzPts val="2000"/>
              <a:buFont typeface="Open Sans"/>
              <a:buChar char="➢"/>
            </a:pPr>
            <a:r>
              <a:rPr lang="en" sz="2000" b="0" i="0" u="none" strike="noStrike" cap="none">
                <a:solidFill>
                  <a:srgbClr val="0A223F"/>
                </a:solidFill>
                <a:latin typeface="Open Sans"/>
                <a:ea typeface="Open Sans"/>
                <a:cs typeface="Open Sans"/>
                <a:sym typeface="Open Sans"/>
              </a:rPr>
              <a:t>CLINICAL EXPERIENCE </a:t>
            </a:r>
            <a:endParaRPr sz="2000" b="0" i="0" u="none" strike="noStrike" cap="none">
              <a:solidFill>
                <a:srgbClr val="0A223F"/>
              </a:solidFill>
              <a:latin typeface="Open Sans"/>
              <a:ea typeface="Open Sans"/>
              <a:cs typeface="Open Sans"/>
              <a:sym typeface="Open Sans"/>
            </a:endParaRPr>
          </a:p>
          <a:p>
            <a:pPr marL="342900" marR="0" lvl="0" indent="0" algn="l" rtl="0">
              <a:lnSpc>
                <a:spcPct val="150000"/>
              </a:lnSpc>
              <a:spcBef>
                <a:spcPts val="0"/>
              </a:spcBef>
              <a:spcAft>
                <a:spcPts val="0"/>
              </a:spcAft>
              <a:buClr>
                <a:srgbClr val="000000"/>
              </a:buClr>
              <a:buSzPts val="800"/>
              <a:buFont typeface="Arial"/>
              <a:buNone/>
            </a:pPr>
            <a:endParaRPr sz="800" b="0" i="0" u="none" strike="noStrike" cap="none">
              <a:solidFill>
                <a:srgbClr val="0A223F"/>
              </a:solidFill>
              <a:latin typeface="Open Sans"/>
              <a:ea typeface="Open Sans"/>
              <a:cs typeface="Open Sans"/>
              <a:sym typeface="Open Sans"/>
            </a:endParaRPr>
          </a:p>
          <a:p>
            <a:pPr marL="342900" marR="0" lvl="0" indent="-292100" algn="l" rtl="0">
              <a:lnSpc>
                <a:spcPct val="150000"/>
              </a:lnSpc>
              <a:spcBef>
                <a:spcPts val="0"/>
              </a:spcBef>
              <a:spcAft>
                <a:spcPts val="0"/>
              </a:spcAft>
              <a:buClr>
                <a:srgbClr val="0A223F"/>
              </a:buClr>
              <a:buSzPts val="2000"/>
              <a:buFont typeface="Open Sans"/>
              <a:buChar char="➢"/>
            </a:pPr>
            <a:r>
              <a:rPr lang="en" sz="2000" b="0" i="0" u="none" strike="noStrike" cap="none">
                <a:solidFill>
                  <a:srgbClr val="0A223F"/>
                </a:solidFill>
                <a:latin typeface="Open Sans"/>
                <a:ea typeface="Open Sans"/>
                <a:cs typeface="Open Sans"/>
                <a:sym typeface="Open Sans"/>
              </a:rPr>
              <a:t>COMPUTER SKILLS </a:t>
            </a:r>
            <a:endParaRPr sz="2000" b="0" i="0" u="none" strike="noStrike" cap="none">
              <a:solidFill>
                <a:srgbClr val="0A223F"/>
              </a:solidFill>
              <a:latin typeface="Open Sans"/>
              <a:ea typeface="Open Sans"/>
              <a:cs typeface="Open Sans"/>
              <a:sym typeface="Open Sans"/>
            </a:endParaRPr>
          </a:p>
          <a:p>
            <a:pPr marL="342900" marR="0" lvl="0" indent="0" algn="l" rtl="0">
              <a:lnSpc>
                <a:spcPct val="150000"/>
              </a:lnSpc>
              <a:spcBef>
                <a:spcPts val="0"/>
              </a:spcBef>
              <a:spcAft>
                <a:spcPts val="0"/>
              </a:spcAft>
              <a:buClr>
                <a:srgbClr val="000000"/>
              </a:buClr>
              <a:buSzPts val="800"/>
              <a:buFont typeface="Arial"/>
              <a:buNone/>
            </a:pPr>
            <a:endParaRPr sz="800" b="0" i="0" u="none" strike="noStrike" cap="none">
              <a:solidFill>
                <a:srgbClr val="0A223F"/>
              </a:solidFill>
              <a:latin typeface="Open Sans"/>
              <a:ea typeface="Open Sans"/>
              <a:cs typeface="Open Sans"/>
              <a:sym typeface="Open Sans"/>
            </a:endParaRPr>
          </a:p>
          <a:p>
            <a:pPr marL="342900" marR="0" lvl="0" indent="-292100" algn="l" rtl="0">
              <a:lnSpc>
                <a:spcPct val="150000"/>
              </a:lnSpc>
              <a:spcBef>
                <a:spcPts val="0"/>
              </a:spcBef>
              <a:spcAft>
                <a:spcPts val="0"/>
              </a:spcAft>
              <a:buClr>
                <a:srgbClr val="0A223F"/>
              </a:buClr>
              <a:buSzPts val="2000"/>
              <a:buFont typeface="Open Sans"/>
              <a:buChar char="➢"/>
            </a:pPr>
            <a:r>
              <a:rPr lang="en" sz="2000" b="0" i="0" u="none" strike="noStrike" cap="none">
                <a:solidFill>
                  <a:srgbClr val="0A223F"/>
                </a:solidFill>
                <a:latin typeface="Open Sans"/>
                <a:ea typeface="Open Sans"/>
                <a:cs typeface="Open Sans"/>
                <a:sym typeface="Open Sans"/>
              </a:rPr>
              <a:t>EXTRA CURRICULAR ACTIVITIES </a:t>
            </a:r>
            <a:endParaRPr sz="2000" b="0" i="0" u="none" strike="noStrike" cap="none">
              <a:solidFill>
                <a:srgbClr val="0A223F"/>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700"/>
              <a:buFont typeface="Arial"/>
              <a:buNone/>
            </a:pPr>
            <a:endParaRPr sz="17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p:txBody>
      </p:sp>
      <p:sp>
        <p:nvSpPr>
          <p:cNvPr id="367" name="Google Shape;367;p77"/>
          <p:cNvSpPr txBox="1"/>
          <p:nvPr/>
        </p:nvSpPr>
        <p:spPr>
          <a:xfrm>
            <a:off x="4868494" y="1234200"/>
            <a:ext cx="3830100" cy="3124500"/>
          </a:xfrm>
          <a:prstGeom prst="rect">
            <a:avLst/>
          </a:prstGeom>
          <a:noFill/>
          <a:ln>
            <a:noFill/>
          </a:ln>
        </p:spPr>
        <p:txBody>
          <a:bodyPr spcFirstLastPara="1" wrap="square" lIns="68575" tIns="68575" rIns="68575" bIns="68575" anchor="t" anchorCtr="0">
            <a:spAutoFit/>
          </a:bodyPr>
          <a:lstStyle/>
          <a:p>
            <a:pPr marL="342900" marR="0" lvl="0" indent="-292100" algn="l" rtl="0">
              <a:lnSpc>
                <a:spcPct val="150000"/>
              </a:lnSpc>
              <a:spcBef>
                <a:spcPts val="0"/>
              </a:spcBef>
              <a:spcAft>
                <a:spcPts val="0"/>
              </a:spcAft>
              <a:buClr>
                <a:srgbClr val="0A223F"/>
              </a:buClr>
              <a:buSzPts val="2000"/>
              <a:buFont typeface="Open Sans"/>
              <a:buChar char="➢"/>
            </a:pPr>
            <a:r>
              <a:rPr lang="en" sz="2000" b="0" i="0" u="none" strike="noStrike" cap="none">
                <a:solidFill>
                  <a:srgbClr val="0A223F"/>
                </a:solidFill>
                <a:latin typeface="Open Sans"/>
                <a:ea typeface="Open Sans"/>
                <a:cs typeface="Open Sans"/>
                <a:sym typeface="Open Sans"/>
              </a:rPr>
              <a:t>HONORS &amp; AWARDS</a:t>
            </a:r>
            <a:endParaRPr sz="2000" b="0" i="0" u="none" strike="noStrike" cap="none">
              <a:solidFill>
                <a:srgbClr val="0A223F"/>
              </a:solidFill>
              <a:latin typeface="Open Sans"/>
              <a:ea typeface="Open Sans"/>
              <a:cs typeface="Open Sans"/>
              <a:sym typeface="Open Sans"/>
            </a:endParaRPr>
          </a:p>
          <a:p>
            <a:pPr marL="342900" marR="0" lvl="0" indent="0" algn="l" rtl="0">
              <a:lnSpc>
                <a:spcPct val="150000"/>
              </a:lnSpc>
              <a:spcBef>
                <a:spcPts val="0"/>
              </a:spcBef>
              <a:spcAft>
                <a:spcPts val="0"/>
              </a:spcAft>
              <a:buClr>
                <a:srgbClr val="000000"/>
              </a:buClr>
              <a:buSzPts val="900"/>
              <a:buFont typeface="Arial"/>
              <a:buNone/>
            </a:pPr>
            <a:endParaRPr sz="900" b="0" i="0" u="none" strike="noStrike" cap="none">
              <a:solidFill>
                <a:srgbClr val="0A223F"/>
              </a:solidFill>
              <a:latin typeface="Open Sans"/>
              <a:ea typeface="Open Sans"/>
              <a:cs typeface="Open Sans"/>
              <a:sym typeface="Open Sans"/>
            </a:endParaRPr>
          </a:p>
          <a:p>
            <a:pPr marL="342900" marR="0" lvl="0" indent="-292100" algn="l" rtl="0">
              <a:lnSpc>
                <a:spcPct val="150000"/>
              </a:lnSpc>
              <a:spcBef>
                <a:spcPts val="0"/>
              </a:spcBef>
              <a:spcAft>
                <a:spcPts val="0"/>
              </a:spcAft>
              <a:buClr>
                <a:srgbClr val="0A223F"/>
              </a:buClr>
              <a:buSzPts val="2000"/>
              <a:buFont typeface="Open Sans"/>
              <a:buChar char="➢"/>
            </a:pPr>
            <a:r>
              <a:rPr lang="en" sz="2000" b="0" i="0" u="none" strike="noStrike" cap="none">
                <a:solidFill>
                  <a:srgbClr val="0A223F"/>
                </a:solidFill>
                <a:latin typeface="Open Sans"/>
                <a:ea typeface="Open Sans"/>
                <a:cs typeface="Open Sans"/>
                <a:sym typeface="Open Sans"/>
              </a:rPr>
              <a:t>FIELD WORK </a:t>
            </a:r>
            <a:endParaRPr sz="2000" b="0" i="0" u="none" strike="noStrike" cap="none">
              <a:solidFill>
                <a:srgbClr val="0A223F"/>
              </a:solidFill>
              <a:latin typeface="Open Sans"/>
              <a:ea typeface="Open Sans"/>
              <a:cs typeface="Open Sans"/>
              <a:sym typeface="Open Sans"/>
            </a:endParaRPr>
          </a:p>
          <a:p>
            <a:pPr marL="342900" marR="0" lvl="0" indent="0" algn="l" rtl="0">
              <a:lnSpc>
                <a:spcPct val="150000"/>
              </a:lnSpc>
              <a:spcBef>
                <a:spcPts val="0"/>
              </a:spcBef>
              <a:spcAft>
                <a:spcPts val="0"/>
              </a:spcAft>
              <a:buClr>
                <a:srgbClr val="000000"/>
              </a:buClr>
              <a:buSzPts val="900"/>
              <a:buFont typeface="Arial"/>
              <a:buNone/>
            </a:pPr>
            <a:endParaRPr sz="900" b="0" i="0" u="none" strike="noStrike" cap="none">
              <a:solidFill>
                <a:srgbClr val="0A223F"/>
              </a:solidFill>
              <a:latin typeface="Open Sans"/>
              <a:ea typeface="Open Sans"/>
              <a:cs typeface="Open Sans"/>
              <a:sym typeface="Open Sans"/>
            </a:endParaRPr>
          </a:p>
          <a:p>
            <a:pPr marL="342900" marR="0" lvl="0" indent="-292100" algn="l" rtl="0">
              <a:lnSpc>
                <a:spcPct val="150000"/>
              </a:lnSpc>
              <a:spcBef>
                <a:spcPts val="0"/>
              </a:spcBef>
              <a:spcAft>
                <a:spcPts val="0"/>
              </a:spcAft>
              <a:buClr>
                <a:srgbClr val="0A223F"/>
              </a:buClr>
              <a:buSzPts val="2000"/>
              <a:buFont typeface="Open Sans"/>
              <a:buChar char="➢"/>
            </a:pPr>
            <a:r>
              <a:rPr lang="en" sz="2000" b="0" i="0" u="none" strike="noStrike" cap="none">
                <a:solidFill>
                  <a:srgbClr val="0A223F"/>
                </a:solidFill>
                <a:latin typeface="Open Sans"/>
                <a:ea typeface="Open Sans"/>
                <a:cs typeface="Open Sans"/>
                <a:sym typeface="Open Sans"/>
              </a:rPr>
              <a:t>RELEVANT COURSEWORK</a:t>
            </a:r>
            <a:endParaRPr sz="2000" b="0" i="0" u="none" strike="noStrike" cap="none">
              <a:solidFill>
                <a:srgbClr val="0A223F"/>
              </a:solidFill>
              <a:latin typeface="Open Sans"/>
              <a:ea typeface="Open Sans"/>
              <a:cs typeface="Open Sans"/>
              <a:sym typeface="Open Sans"/>
            </a:endParaRPr>
          </a:p>
          <a:p>
            <a:pPr marL="342900" marR="0" lvl="0" indent="0" algn="l" rtl="0">
              <a:lnSpc>
                <a:spcPct val="150000"/>
              </a:lnSpc>
              <a:spcBef>
                <a:spcPts val="0"/>
              </a:spcBef>
              <a:spcAft>
                <a:spcPts val="0"/>
              </a:spcAft>
              <a:buClr>
                <a:srgbClr val="000000"/>
              </a:buClr>
              <a:buSzPts val="1000"/>
              <a:buFont typeface="Arial"/>
              <a:buNone/>
            </a:pPr>
            <a:endParaRPr sz="1000" b="0" i="0" u="none" strike="noStrike" cap="none">
              <a:solidFill>
                <a:srgbClr val="0A223F"/>
              </a:solidFill>
              <a:latin typeface="Open Sans"/>
              <a:ea typeface="Open Sans"/>
              <a:cs typeface="Open Sans"/>
              <a:sym typeface="Open Sans"/>
            </a:endParaRPr>
          </a:p>
          <a:p>
            <a:pPr marL="342900" marR="0" lvl="0" indent="-292100" algn="l" rtl="0">
              <a:lnSpc>
                <a:spcPct val="150000"/>
              </a:lnSpc>
              <a:spcBef>
                <a:spcPts val="0"/>
              </a:spcBef>
              <a:spcAft>
                <a:spcPts val="0"/>
              </a:spcAft>
              <a:buClr>
                <a:srgbClr val="0A223F"/>
              </a:buClr>
              <a:buSzPts val="2000"/>
              <a:buFont typeface="Open Sans"/>
              <a:buChar char="➢"/>
            </a:pPr>
            <a:r>
              <a:rPr lang="en" sz="2000" b="0" i="0" u="none" strike="noStrike" cap="none">
                <a:solidFill>
                  <a:srgbClr val="0A223F"/>
                </a:solidFill>
                <a:latin typeface="Open Sans"/>
                <a:ea typeface="Open Sans"/>
                <a:cs typeface="Open Sans"/>
                <a:sym typeface="Open Sans"/>
              </a:rPr>
              <a:t>RELEVANT PROJECTS</a:t>
            </a:r>
            <a:endParaRPr sz="2000" b="0" i="0" u="none" strike="noStrike" cap="none">
              <a:solidFill>
                <a:srgbClr val="0A223F"/>
              </a:solidFill>
              <a:latin typeface="Open Sans"/>
              <a:ea typeface="Open Sans"/>
              <a:cs typeface="Open Sans"/>
              <a:sym typeface="Open Sans"/>
            </a:endParaRPr>
          </a:p>
          <a:p>
            <a:pPr marL="342900" marR="0" lvl="0" indent="0" algn="l" rtl="0">
              <a:lnSpc>
                <a:spcPct val="150000"/>
              </a:lnSpc>
              <a:spcBef>
                <a:spcPts val="0"/>
              </a:spcBef>
              <a:spcAft>
                <a:spcPts val="0"/>
              </a:spcAft>
              <a:buClr>
                <a:srgbClr val="000000"/>
              </a:buClr>
              <a:buSzPts val="800"/>
              <a:buFont typeface="Arial"/>
              <a:buNone/>
            </a:pPr>
            <a:endParaRPr sz="800" b="0" i="0" u="none" strike="noStrike" cap="none">
              <a:solidFill>
                <a:srgbClr val="0A223F"/>
              </a:solidFill>
              <a:latin typeface="Open Sans"/>
              <a:ea typeface="Open Sans"/>
              <a:cs typeface="Open Sans"/>
              <a:sym typeface="Open Sans"/>
            </a:endParaRPr>
          </a:p>
          <a:p>
            <a:pPr marL="342900" marR="0" lvl="0" indent="-292100" algn="l" rtl="0">
              <a:lnSpc>
                <a:spcPct val="150000"/>
              </a:lnSpc>
              <a:spcBef>
                <a:spcPts val="0"/>
              </a:spcBef>
              <a:spcAft>
                <a:spcPts val="0"/>
              </a:spcAft>
              <a:buClr>
                <a:srgbClr val="0A223F"/>
              </a:buClr>
              <a:buSzPts val="2000"/>
              <a:buFont typeface="Open Sans"/>
              <a:buChar char="➢"/>
            </a:pPr>
            <a:r>
              <a:rPr lang="en" sz="2000" b="0" i="0" u="none" strike="noStrike" cap="none">
                <a:solidFill>
                  <a:srgbClr val="0A223F"/>
                </a:solidFill>
                <a:latin typeface="Open Sans"/>
                <a:ea typeface="Open Sans"/>
                <a:cs typeface="Open Sans"/>
                <a:sym typeface="Open Sans"/>
              </a:rPr>
              <a:t>SERVICE</a:t>
            </a:r>
            <a:endParaRPr sz="1400" b="0" i="0" u="none" strike="noStrike" cap="none">
              <a:solidFill>
                <a:srgbClr val="0A223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78"/>
          <p:cNvSpPr txBox="1">
            <a:spLocks noGrp="1"/>
          </p:cNvSpPr>
          <p:nvPr>
            <p:ph type="title"/>
          </p:nvPr>
        </p:nvSpPr>
        <p:spPr>
          <a:xfrm>
            <a:off x="82348" y="9"/>
            <a:ext cx="8979300" cy="11973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000"/>
              <a:buFont typeface="Arial"/>
              <a:buNone/>
            </a:pPr>
            <a:r>
              <a:rPr lang="en" sz="3000">
                <a:solidFill>
                  <a:srgbClr val="0A223F"/>
                </a:solidFill>
                <a:latin typeface="Open Sans"/>
                <a:ea typeface="Open Sans"/>
                <a:cs typeface="Open Sans"/>
                <a:sym typeface="Open Sans"/>
              </a:rPr>
              <a:t>ADDITIONAL SECTIONS EXAMPLES</a:t>
            </a:r>
            <a:endParaRPr sz="2800">
              <a:solidFill>
                <a:srgbClr val="0A223F"/>
              </a:solidFill>
              <a:latin typeface="Open Sans"/>
              <a:ea typeface="Open Sans"/>
              <a:cs typeface="Open Sans"/>
              <a:sym typeface="Open Sans"/>
            </a:endParaRPr>
          </a:p>
        </p:txBody>
      </p:sp>
      <p:sp>
        <p:nvSpPr>
          <p:cNvPr id="374" name="Google Shape;374;p78"/>
          <p:cNvSpPr txBox="1"/>
          <p:nvPr/>
        </p:nvSpPr>
        <p:spPr>
          <a:xfrm>
            <a:off x="257750" y="1026225"/>
            <a:ext cx="8886300" cy="3239700"/>
          </a:xfrm>
          <a:prstGeom prst="rect">
            <a:avLst/>
          </a:prstGeom>
          <a:noFill/>
          <a:ln>
            <a:noFill/>
          </a:ln>
        </p:spPr>
        <p:txBody>
          <a:bodyPr spcFirstLastPara="1" wrap="square" lIns="68575" tIns="68575" rIns="68575" bIns="68575"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 sz="1100" b="1" i="0" u="none" strike="noStrike" cap="none">
                <a:solidFill>
                  <a:srgbClr val="0A223F"/>
                </a:solidFill>
                <a:latin typeface="Open Sans"/>
                <a:ea typeface="Open Sans"/>
                <a:cs typeface="Open Sans"/>
                <a:sym typeface="Open Sans"/>
              </a:rPr>
              <a:t>CAMPUS INVOLVEMENT:</a:t>
            </a:r>
            <a:endParaRPr sz="1100" b="1" i="0" u="none" strike="noStrike" cap="none">
              <a:solidFill>
                <a:srgbClr val="0A223F"/>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100"/>
              <a:buFont typeface="Arial"/>
              <a:buNone/>
            </a:pPr>
            <a:r>
              <a:rPr lang="en" sz="1100" b="1" i="0" u="none" strike="noStrike" cap="none">
                <a:solidFill>
                  <a:srgbClr val="0A223F"/>
                </a:solidFill>
                <a:latin typeface="Open Sans"/>
                <a:ea typeface="Open Sans"/>
                <a:cs typeface="Open Sans"/>
                <a:sym typeface="Open Sans"/>
              </a:rPr>
              <a:t>Finance Club 									       			</a:t>
            </a:r>
            <a:r>
              <a:rPr lang="en" sz="1100" b="1">
                <a:solidFill>
                  <a:srgbClr val="0A223F"/>
                </a:solidFill>
                <a:latin typeface="Open Sans"/>
                <a:ea typeface="Open Sans"/>
                <a:cs typeface="Open Sans"/>
                <a:sym typeface="Open Sans"/>
              </a:rPr>
              <a:t>           </a:t>
            </a:r>
            <a:r>
              <a:rPr lang="en" sz="1100" b="0" i="0" u="none" strike="noStrike" cap="none">
                <a:solidFill>
                  <a:srgbClr val="0A223F"/>
                </a:solidFill>
                <a:latin typeface="Open Sans"/>
                <a:ea typeface="Open Sans"/>
                <a:cs typeface="Open Sans"/>
                <a:sym typeface="Open Sans"/>
              </a:rPr>
              <a:t>September 2023 - Present</a:t>
            </a:r>
            <a:endParaRPr sz="1100" b="0" i="0" u="none" strike="noStrike" cap="none">
              <a:solidFill>
                <a:srgbClr val="0A223F"/>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100"/>
              <a:buFont typeface="Arial"/>
              <a:buNone/>
            </a:pPr>
            <a:r>
              <a:rPr lang="en" sz="1100" b="0" i="0" u="none" strike="noStrike" cap="none">
                <a:solidFill>
                  <a:srgbClr val="0A223F"/>
                </a:solidFill>
                <a:latin typeface="Open Sans"/>
                <a:ea typeface="Open Sans"/>
                <a:cs typeface="Open Sans"/>
                <a:sym typeface="Open Sans"/>
              </a:rPr>
              <a:t>Member</a:t>
            </a:r>
            <a:endParaRPr sz="1100" b="0" i="0" u="none" strike="noStrike" cap="none">
              <a:solidFill>
                <a:srgbClr val="0A223F"/>
              </a:solidFill>
              <a:latin typeface="Open Sans"/>
              <a:ea typeface="Open Sans"/>
              <a:cs typeface="Open Sans"/>
              <a:sym typeface="Open Sans"/>
            </a:endParaRPr>
          </a:p>
          <a:p>
            <a:pPr marL="342900" marR="0" lvl="0" indent="-234950" algn="l" rtl="0">
              <a:lnSpc>
                <a:spcPct val="100000"/>
              </a:lnSpc>
              <a:spcBef>
                <a:spcPts val="0"/>
              </a:spcBef>
              <a:spcAft>
                <a:spcPts val="0"/>
              </a:spcAft>
              <a:buClr>
                <a:srgbClr val="0A223F"/>
              </a:buClr>
              <a:buSzPts val="1100"/>
              <a:buFont typeface="Open Sans"/>
              <a:buChar char="●"/>
            </a:pPr>
            <a:r>
              <a:rPr lang="en" sz="1100" b="0" i="0" u="none" strike="noStrike" cap="none">
                <a:solidFill>
                  <a:srgbClr val="0A223F"/>
                </a:solidFill>
                <a:latin typeface="Open Sans"/>
                <a:ea typeface="Open Sans"/>
                <a:cs typeface="Open Sans"/>
                <a:sym typeface="Open Sans"/>
              </a:rPr>
              <a:t>Attend meetings and events to network with members of the club and JCU alumni working in the finance field to learn about career opportunities and options </a:t>
            </a:r>
            <a:endParaRPr sz="1100" b="0" i="0" u="none" strike="noStrike" cap="none">
              <a:solidFill>
                <a:srgbClr val="0A223F"/>
              </a:solidFill>
              <a:latin typeface="Open Sans"/>
              <a:ea typeface="Open Sans"/>
              <a:cs typeface="Open Sans"/>
              <a:sym typeface="Open Sans"/>
            </a:endParaRPr>
          </a:p>
          <a:p>
            <a:pPr marL="34290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A223F"/>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100"/>
              <a:buFont typeface="Arial"/>
              <a:buNone/>
            </a:pPr>
            <a:r>
              <a:rPr lang="en" sz="1100" b="1" i="0" u="none" strike="noStrike" cap="none">
                <a:solidFill>
                  <a:srgbClr val="0A223F"/>
                </a:solidFill>
                <a:latin typeface="Open Sans"/>
                <a:ea typeface="Open Sans"/>
                <a:cs typeface="Open Sans"/>
                <a:sym typeface="Open Sans"/>
              </a:rPr>
              <a:t>Residence Life</a:t>
            </a:r>
            <a:r>
              <a:rPr lang="en" sz="1100" b="0" i="0" u="none" strike="noStrike" cap="none">
                <a:solidFill>
                  <a:srgbClr val="0A223F"/>
                </a:solidFill>
                <a:latin typeface="Open Sans"/>
                <a:ea typeface="Open Sans"/>
                <a:cs typeface="Open Sans"/>
                <a:sym typeface="Open Sans"/>
              </a:rPr>
              <a:t>									        			</a:t>
            </a:r>
            <a:r>
              <a:rPr lang="en" sz="1100">
                <a:solidFill>
                  <a:srgbClr val="0A223F"/>
                </a:solidFill>
                <a:latin typeface="Open Sans"/>
                <a:ea typeface="Open Sans"/>
                <a:cs typeface="Open Sans"/>
                <a:sym typeface="Open Sans"/>
              </a:rPr>
              <a:t>              August 2023 - May 2025</a:t>
            </a:r>
            <a:endParaRPr sz="1100" b="0" i="0" u="none" strike="noStrike" cap="none">
              <a:solidFill>
                <a:srgbClr val="0A223F"/>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100"/>
              <a:buFont typeface="Arial"/>
              <a:buNone/>
            </a:pPr>
            <a:r>
              <a:rPr lang="en" sz="1100" b="0" i="0" u="none" strike="noStrike" cap="none">
                <a:solidFill>
                  <a:srgbClr val="0A223F"/>
                </a:solidFill>
                <a:latin typeface="Open Sans"/>
                <a:ea typeface="Open Sans"/>
                <a:cs typeface="Open Sans"/>
                <a:sym typeface="Open Sans"/>
              </a:rPr>
              <a:t>Service Coordinator and Resident Assistant</a:t>
            </a:r>
            <a:endParaRPr sz="1100" b="0" i="0" u="none" strike="noStrike" cap="none">
              <a:solidFill>
                <a:srgbClr val="0A223F"/>
              </a:solidFill>
              <a:latin typeface="Open Sans"/>
              <a:ea typeface="Open Sans"/>
              <a:cs typeface="Open Sans"/>
              <a:sym typeface="Open Sans"/>
            </a:endParaRPr>
          </a:p>
          <a:p>
            <a:pPr marL="342900" marR="0" lvl="0" indent="-234950" algn="l" rtl="0">
              <a:lnSpc>
                <a:spcPct val="100000"/>
              </a:lnSpc>
              <a:spcBef>
                <a:spcPts val="0"/>
              </a:spcBef>
              <a:spcAft>
                <a:spcPts val="0"/>
              </a:spcAft>
              <a:buClr>
                <a:srgbClr val="0A223F"/>
              </a:buClr>
              <a:buSzPts val="1100"/>
              <a:buFont typeface="Open Sans"/>
              <a:buChar char="●"/>
            </a:pPr>
            <a:r>
              <a:rPr lang="en" sz="1100" b="0" i="0" u="none" strike="noStrike" cap="none">
                <a:solidFill>
                  <a:srgbClr val="0A223F"/>
                </a:solidFill>
                <a:latin typeface="Open Sans"/>
                <a:ea typeface="Open Sans"/>
                <a:cs typeface="Open Sans"/>
                <a:sym typeface="Open Sans"/>
              </a:rPr>
              <a:t>Coordinated annual class service trip for 50+ students to various elementary schools in the community generating a total of over 250 volunteer hours </a:t>
            </a:r>
            <a:endParaRPr sz="1100" b="0" i="0" u="none" strike="noStrike" cap="none">
              <a:solidFill>
                <a:srgbClr val="0A22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rgbClr val="0A22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A223F"/>
                </a:solidFill>
                <a:latin typeface="Open Sans"/>
                <a:ea typeface="Open Sans"/>
                <a:cs typeface="Open Sans"/>
                <a:sym typeface="Open Sans"/>
              </a:rPr>
              <a:t>Toys for Tots</a:t>
            </a:r>
            <a:r>
              <a:rPr lang="en" sz="1100" b="0" i="0" u="none" strike="noStrike" cap="none">
                <a:solidFill>
                  <a:srgbClr val="0A223F"/>
                </a:solidFill>
                <a:latin typeface="Open Sans"/>
                <a:ea typeface="Open Sans"/>
                <a:cs typeface="Open Sans"/>
                <a:sym typeface="Open Sans"/>
              </a:rPr>
              <a:t>										       				</a:t>
            </a:r>
            <a:r>
              <a:rPr lang="en" sz="1100">
                <a:solidFill>
                  <a:srgbClr val="0A223F"/>
                </a:solidFill>
                <a:latin typeface="Open Sans"/>
                <a:ea typeface="Open Sans"/>
                <a:cs typeface="Open Sans"/>
                <a:sym typeface="Open Sans"/>
              </a:rPr>
              <a:t>  </a:t>
            </a:r>
            <a:r>
              <a:rPr lang="en" sz="1100" b="0" i="0" u="none" strike="noStrike" cap="none">
                <a:solidFill>
                  <a:srgbClr val="0A223F"/>
                </a:solidFill>
                <a:latin typeface="Open Sans"/>
                <a:ea typeface="Open Sans"/>
                <a:cs typeface="Open Sans"/>
                <a:sym typeface="Open Sans"/>
              </a:rPr>
              <a:t>May 2024 - August 2024</a:t>
            </a:r>
            <a:endParaRPr sz="1100" b="0" i="0" u="none" strike="noStrike" cap="none">
              <a:solidFill>
                <a:srgbClr val="0A22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A223F"/>
                </a:solidFill>
                <a:latin typeface="Open Sans"/>
                <a:ea typeface="Open Sans"/>
                <a:cs typeface="Open Sans"/>
                <a:sym typeface="Open Sans"/>
              </a:rPr>
              <a:t>Activities Coordinator </a:t>
            </a:r>
            <a:endParaRPr sz="1100" b="0" i="0" u="none" strike="noStrike" cap="none">
              <a:solidFill>
                <a:srgbClr val="0A223F"/>
              </a:solidFill>
              <a:latin typeface="Open Sans"/>
              <a:ea typeface="Open Sans"/>
              <a:cs typeface="Open Sans"/>
              <a:sym typeface="Open Sans"/>
            </a:endParaRPr>
          </a:p>
          <a:p>
            <a:pPr marL="342900" marR="0" lvl="0" indent="-234950" algn="l" rtl="0">
              <a:lnSpc>
                <a:spcPct val="107916"/>
              </a:lnSpc>
              <a:spcBef>
                <a:spcPts val="0"/>
              </a:spcBef>
              <a:spcAft>
                <a:spcPts val="0"/>
              </a:spcAft>
              <a:buClr>
                <a:srgbClr val="0A223F"/>
              </a:buClr>
              <a:buSzPts val="1100"/>
              <a:buFont typeface="Open Sans"/>
              <a:buChar char="●"/>
            </a:pPr>
            <a:r>
              <a:rPr lang="en" sz="1100" b="0" i="0" u="none" strike="noStrike" cap="none">
                <a:solidFill>
                  <a:srgbClr val="0A223F"/>
                </a:solidFill>
                <a:latin typeface="Open Sans"/>
                <a:ea typeface="Open Sans"/>
                <a:cs typeface="Open Sans"/>
                <a:sym typeface="Open Sans"/>
              </a:rPr>
              <a:t>Collected and tracked all monetary donations each day through a secure online database </a:t>
            </a:r>
            <a:endParaRPr sz="1100" b="0" i="0" u="none" strike="noStrike" cap="none">
              <a:solidFill>
                <a:srgbClr val="0A223F"/>
              </a:solidFill>
              <a:latin typeface="Open Sans"/>
              <a:ea typeface="Open Sans"/>
              <a:cs typeface="Open Sans"/>
              <a:sym typeface="Open Sans"/>
            </a:endParaRPr>
          </a:p>
          <a:p>
            <a:pPr marL="0" marR="0" lvl="0" indent="0" algn="l" rtl="0">
              <a:lnSpc>
                <a:spcPct val="107916"/>
              </a:lnSpc>
              <a:spcBef>
                <a:spcPts val="0"/>
              </a:spcBef>
              <a:spcAft>
                <a:spcPts val="0"/>
              </a:spcAft>
              <a:buClr>
                <a:srgbClr val="000000"/>
              </a:buClr>
              <a:buSzPts val="1100"/>
              <a:buFont typeface="Arial"/>
              <a:buNone/>
            </a:pPr>
            <a:endParaRPr sz="1100" b="1" i="0" u="none" strike="noStrike" cap="none">
              <a:solidFill>
                <a:srgbClr val="0A223F"/>
              </a:solidFill>
              <a:latin typeface="Open Sans"/>
              <a:ea typeface="Open Sans"/>
              <a:cs typeface="Open Sans"/>
              <a:sym typeface="Open Sans"/>
            </a:endParaRPr>
          </a:p>
          <a:p>
            <a:pPr marL="0" marR="0" lvl="0" indent="0" algn="l" rtl="0">
              <a:lnSpc>
                <a:spcPct val="107916"/>
              </a:lnSpc>
              <a:spcBef>
                <a:spcPts val="0"/>
              </a:spcBef>
              <a:spcAft>
                <a:spcPts val="0"/>
              </a:spcAft>
              <a:buClr>
                <a:srgbClr val="000000"/>
              </a:buClr>
              <a:buSzPts val="1100"/>
              <a:buFont typeface="Arial"/>
              <a:buNone/>
            </a:pPr>
            <a:r>
              <a:rPr lang="en" sz="1100" b="1" i="0" u="none" strike="noStrike" cap="none">
                <a:solidFill>
                  <a:srgbClr val="0A223F"/>
                </a:solidFill>
                <a:latin typeface="Open Sans"/>
                <a:ea typeface="Open Sans"/>
                <a:cs typeface="Open Sans"/>
                <a:sym typeface="Open Sans"/>
              </a:rPr>
              <a:t>HONORS AND AWARDS:</a:t>
            </a:r>
            <a:endParaRPr sz="1100" b="1" i="0" u="none" strike="noStrike" cap="none">
              <a:solidFill>
                <a:srgbClr val="0A223F"/>
              </a:solidFill>
              <a:latin typeface="Open Sans"/>
              <a:ea typeface="Open Sans"/>
              <a:cs typeface="Open Sans"/>
              <a:sym typeface="Open Sans"/>
            </a:endParaRPr>
          </a:p>
          <a:p>
            <a:pPr marL="342900" marR="0" lvl="0" indent="-234950" algn="l" rtl="0">
              <a:lnSpc>
                <a:spcPct val="107916"/>
              </a:lnSpc>
              <a:spcBef>
                <a:spcPts val="0"/>
              </a:spcBef>
              <a:spcAft>
                <a:spcPts val="0"/>
              </a:spcAft>
              <a:buClr>
                <a:srgbClr val="0A223F"/>
              </a:buClr>
              <a:buSzPts val="1100"/>
              <a:buFont typeface="Open Sans"/>
              <a:buChar char="●"/>
            </a:pPr>
            <a:r>
              <a:rPr lang="en" sz="1100" b="0" i="0" u="none" strike="noStrike" cap="none">
                <a:solidFill>
                  <a:srgbClr val="0A223F"/>
                </a:solidFill>
                <a:latin typeface="Open Sans"/>
                <a:ea typeface="Open Sans"/>
                <a:cs typeface="Open Sans"/>
                <a:sym typeface="Open Sans"/>
              </a:rPr>
              <a:t>Faith and Fellowship Service Award							                   			</a:t>
            </a:r>
            <a:r>
              <a:rPr lang="en" sz="1100">
                <a:solidFill>
                  <a:srgbClr val="0A223F"/>
                </a:solidFill>
                <a:latin typeface="Open Sans"/>
                <a:ea typeface="Open Sans"/>
                <a:cs typeface="Open Sans"/>
                <a:sym typeface="Open Sans"/>
              </a:rPr>
              <a:t>               </a:t>
            </a:r>
            <a:r>
              <a:rPr lang="en" sz="1100" b="0" i="0" u="none" strike="noStrike" cap="none">
                <a:solidFill>
                  <a:srgbClr val="0A223F"/>
                </a:solidFill>
                <a:latin typeface="Open Sans"/>
                <a:ea typeface="Open Sans"/>
                <a:cs typeface="Open Sans"/>
                <a:sym typeface="Open Sans"/>
              </a:rPr>
              <a:t>May 2023</a:t>
            </a:r>
            <a:endParaRPr sz="1100" b="0" i="0" u="none" strike="noStrike" cap="none">
              <a:solidFill>
                <a:srgbClr val="0A223F"/>
              </a:solidFill>
              <a:latin typeface="Open Sans"/>
              <a:ea typeface="Open Sans"/>
              <a:cs typeface="Open Sans"/>
              <a:sym typeface="Open Sans"/>
            </a:endParaRPr>
          </a:p>
          <a:p>
            <a:pPr marL="342900" marR="0" lvl="0" indent="-234950" algn="l" rtl="0">
              <a:lnSpc>
                <a:spcPct val="107916"/>
              </a:lnSpc>
              <a:spcBef>
                <a:spcPts val="0"/>
              </a:spcBef>
              <a:spcAft>
                <a:spcPts val="0"/>
              </a:spcAft>
              <a:buClr>
                <a:srgbClr val="0A223F"/>
              </a:buClr>
              <a:buSzPts val="1100"/>
              <a:buFont typeface="Open Sans"/>
              <a:buChar char="●"/>
            </a:pPr>
            <a:r>
              <a:rPr lang="en" sz="1100" b="0" i="0" u="none" strike="noStrike" cap="none">
                <a:solidFill>
                  <a:srgbClr val="0A223F"/>
                </a:solidFill>
                <a:latin typeface="Open Sans"/>
                <a:ea typeface="Open Sans"/>
                <a:cs typeface="Open Sans"/>
                <a:sym typeface="Open Sans"/>
              </a:rPr>
              <a:t>Presidential Scholarship 												</a:t>
            </a:r>
            <a:r>
              <a:rPr lang="en" sz="1100">
                <a:solidFill>
                  <a:srgbClr val="0A223F"/>
                </a:solidFill>
                <a:latin typeface="Open Sans"/>
                <a:ea typeface="Open Sans"/>
                <a:cs typeface="Open Sans"/>
                <a:sym typeface="Open Sans"/>
              </a:rPr>
              <a:t>       </a:t>
            </a:r>
            <a:r>
              <a:rPr lang="en" sz="1100" b="0" i="0" u="none" strike="noStrike" cap="none">
                <a:solidFill>
                  <a:srgbClr val="0A223F"/>
                </a:solidFill>
                <a:latin typeface="Open Sans"/>
                <a:ea typeface="Open Sans"/>
                <a:cs typeface="Open Sans"/>
                <a:sym typeface="Open Sans"/>
              </a:rPr>
              <a:t>February 2025</a:t>
            </a:r>
            <a:endParaRPr sz="1300" b="0" i="0" u="none" strike="noStrike" cap="none">
              <a:solidFill>
                <a:srgbClr val="0A223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79"/>
          <p:cNvSpPr txBox="1">
            <a:spLocks noGrp="1"/>
          </p:cNvSpPr>
          <p:nvPr>
            <p:ph type="title"/>
          </p:nvPr>
        </p:nvSpPr>
        <p:spPr>
          <a:xfrm>
            <a:off x="685331" y="200844"/>
            <a:ext cx="7773300" cy="11973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 sz="3000">
                <a:solidFill>
                  <a:srgbClr val="0A223F"/>
                </a:solidFill>
                <a:latin typeface="Open Sans"/>
                <a:ea typeface="Open Sans"/>
                <a:cs typeface="Open Sans"/>
                <a:sym typeface="Open Sans"/>
              </a:rPr>
              <a:t>SKILLS</a:t>
            </a:r>
            <a:endParaRPr sz="3000">
              <a:solidFill>
                <a:srgbClr val="0A223F"/>
              </a:solidFill>
              <a:latin typeface="Open Sans"/>
              <a:ea typeface="Open Sans"/>
              <a:cs typeface="Open Sans"/>
              <a:sym typeface="Open Sans"/>
            </a:endParaRPr>
          </a:p>
        </p:txBody>
      </p:sp>
      <p:sp>
        <p:nvSpPr>
          <p:cNvPr id="381" name="Google Shape;381;p79"/>
          <p:cNvSpPr txBox="1">
            <a:spLocks noGrp="1"/>
          </p:cNvSpPr>
          <p:nvPr>
            <p:ph type="body" idx="1"/>
          </p:nvPr>
        </p:nvSpPr>
        <p:spPr>
          <a:xfrm>
            <a:off x="902269" y="1208270"/>
            <a:ext cx="4433700" cy="1527900"/>
          </a:xfrm>
          <a:prstGeom prst="rect">
            <a:avLst/>
          </a:prstGeom>
          <a:noFill/>
          <a:ln>
            <a:noFill/>
          </a:ln>
        </p:spPr>
        <p:txBody>
          <a:bodyPr spcFirstLastPara="1" wrap="square" lIns="68575" tIns="34275" rIns="68575" bIns="34275" anchor="t" anchorCtr="0">
            <a:normAutofit lnSpcReduction="10000"/>
          </a:bodyPr>
          <a:lstStyle/>
          <a:p>
            <a:pPr marL="177800" lvl="0" indent="-171450" algn="l" rtl="0">
              <a:lnSpc>
                <a:spcPct val="120000"/>
              </a:lnSpc>
              <a:spcBef>
                <a:spcPts val="0"/>
              </a:spcBef>
              <a:spcAft>
                <a:spcPts val="0"/>
              </a:spcAft>
              <a:buClr>
                <a:srgbClr val="0A223F"/>
              </a:buClr>
              <a:buSzPts val="2300"/>
              <a:buFont typeface="Open Sans"/>
              <a:buChar char="●"/>
            </a:pPr>
            <a:r>
              <a:rPr lang="en" sz="2300" cap="none">
                <a:solidFill>
                  <a:srgbClr val="0A223F"/>
                </a:solidFill>
                <a:latin typeface="Open Sans"/>
                <a:ea typeface="Open Sans"/>
                <a:cs typeface="Open Sans"/>
                <a:sym typeface="Open Sans"/>
              </a:rPr>
              <a:t> </a:t>
            </a:r>
            <a:r>
              <a:rPr lang="en" cap="none">
                <a:solidFill>
                  <a:srgbClr val="0A223F"/>
                </a:solidFill>
                <a:latin typeface="Open Sans"/>
                <a:ea typeface="Open Sans"/>
                <a:cs typeface="Open Sans"/>
                <a:sym typeface="Open Sans"/>
              </a:rPr>
              <a:t>Unique Skills </a:t>
            </a:r>
            <a:endParaRPr sz="1800">
              <a:solidFill>
                <a:srgbClr val="0A223F"/>
              </a:solidFill>
              <a:latin typeface="Open Sans"/>
              <a:ea typeface="Open Sans"/>
              <a:cs typeface="Open Sans"/>
              <a:sym typeface="Open Sans"/>
            </a:endParaRPr>
          </a:p>
          <a:p>
            <a:pPr marL="177800" lvl="0" indent="-158750" algn="l" rtl="0">
              <a:lnSpc>
                <a:spcPct val="120000"/>
              </a:lnSpc>
              <a:spcBef>
                <a:spcPts val="1100"/>
              </a:spcBef>
              <a:spcAft>
                <a:spcPts val="0"/>
              </a:spcAft>
              <a:buClr>
                <a:srgbClr val="0A223F"/>
              </a:buClr>
              <a:buSzPts val="2100"/>
              <a:buFont typeface="Open Sans"/>
              <a:buChar char="●"/>
            </a:pPr>
            <a:r>
              <a:rPr lang="en" cap="none">
                <a:solidFill>
                  <a:srgbClr val="0A223F"/>
                </a:solidFill>
                <a:latin typeface="Open Sans"/>
                <a:ea typeface="Open Sans"/>
                <a:cs typeface="Open Sans"/>
                <a:sym typeface="Open Sans"/>
              </a:rPr>
              <a:t> Objective Hard Skills</a:t>
            </a:r>
            <a:endParaRPr sz="1800">
              <a:solidFill>
                <a:srgbClr val="0A223F"/>
              </a:solidFill>
              <a:latin typeface="Open Sans"/>
              <a:ea typeface="Open Sans"/>
              <a:cs typeface="Open Sans"/>
              <a:sym typeface="Open Sans"/>
            </a:endParaRPr>
          </a:p>
          <a:p>
            <a:pPr marL="177800" lvl="0" indent="-158750" algn="l" rtl="0">
              <a:lnSpc>
                <a:spcPct val="120000"/>
              </a:lnSpc>
              <a:spcBef>
                <a:spcPts val="1100"/>
              </a:spcBef>
              <a:spcAft>
                <a:spcPts val="0"/>
              </a:spcAft>
              <a:buClr>
                <a:srgbClr val="0A223F"/>
              </a:buClr>
              <a:buSzPts val="2100"/>
              <a:buFont typeface="Open Sans"/>
              <a:buChar char="●"/>
            </a:pPr>
            <a:r>
              <a:rPr lang="en" cap="none">
                <a:solidFill>
                  <a:srgbClr val="0A223F"/>
                </a:solidFill>
                <a:latin typeface="Open Sans"/>
                <a:ea typeface="Open Sans"/>
                <a:cs typeface="Open Sans"/>
                <a:sym typeface="Open Sans"/>
              </a:rPr>
              <a:t> Computer Software Skills</a:t>
            </a:r>
            <a:endParaRPr sz="1800">
              <a:solidFill>
                <a:srgbClr val="0A223F"/>
              </a:solidFill>
              <a:latin typeface="Arial"/>
              <a:ea typeface="Arial"/>
              <a:cs typeface="Arial"/>
              <a:sym typeface="Arial"/>
            </a:endParaRPr>
          </a:p>
        </p:txBody>
      </p:sp>
      <p:pic>
        <p:nvPicPr>
          <p:cNvPr id="382" name="Google Shape;382;p79" descr="Image result for skills"/>
          <p:cNvPicPr preferRelativeResize="0"/>
          <p:nvPr/>
        </p:nvPicPr>
        <p:blipFill rotWithShape="1">
          <a:blip r:embed="rId3">
            <a:alphaModFix/>
          </a:blip>
          <a:srcRect/>
          <a:stretch/>
        </p:blipFill>
        <p:spPr>
          <a:xfrm>
            <a:off x="6171657" y="1266599"/>
            <a:ext cx="1947825" cy="1411088"/>
          </a:xfrm>
          <a:prstGeom prst="rect">
            <a:avLst/>
          </a:prstGeom>
          <a:noFill/>
          <a:ln>
            <a:noFill/>
          </a:ln>
        </p:spPr>
      </p:pic>
      <p:sp>
        <p:nvSpPr>
          <p:cNvPr id="383" name="Google Shape;383;p79"/>
          <p:cNvSpPr txBox="1"/>
          <p:nvPr/>
        </p:nvSpPr>
        <p:spPr>
          <a:xfrm>
            <a:off x="326276" y="2827375"/>
            <a:ext cx="8754300" cy="167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sng" strike="noStrike" cap="none">
                <a:solidFill>
                  <a:srgbClr val="0A223F"/>
                </a:solidFill>
                <a:latin typeface="Open Sans"/>
                <a:ea typeface="Open Sans"/>
                <a:cs typeface="Open Sans"/>
                <a:sym typeface="Open Sans"/>
              </a:rPr>
              <a:t>EXAMPLES:</a:t>
            </a:r>
            <a:endParaRPr sz="1400" b="1" i="0" u="sng" strike="noStrike" cap="none">
              <a:solidFill>
                <a:srgbClr val="0A22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800"/>
              <a:buFont typeface="Arial"/>
              <a:buNone/>
            </a:pPr>
            <a:endParaRPr sz="800" b="1" i="0" u="none" strike="noStrike" cap="none">
              <a:solidFill>
                <a:srgbClr val="0A22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A223F"/>
                </a:solidFill>
                <a:latin typeface="Open Sans"/>
                <a:ea typeface="Open Sans"/>
                <a:cs typeface="Open Sans"/>
                <a:sym typeface="Open Sans"/>
              </a:rPr>
              <a:t>Skills </a:t>
            </a:r>
            <a:endParaRPr sz="1400" b="0" i="0" u="none" strike="noStrike" cap="none">
              <a:solidFill>
                <a:srgbClr val="0A223F"/>
              </a:solidFill>
              <a:latin typeface="Open Sans"/>
              <a:ea typeface="Open Sans"/>
              <a:cs typeface="Open Sans"/>
              <a:sym typeface="Open Sans"/>
            </a:endParaRPr>
          </a:p>
          <a:p>
            <a:pPr marL="342900" marR="0" lvl="0" indent="-254000" algn="l" rtl="0">
              <a:lnSpc>
                <a:spcPct val="100000"/>
              </a:lnSpc>
              <a:spcBef>
                <a:spcPts val="0"/>
              </a:spcBef>
              <a:spcAft>
                <a:spcPts val="0"/>
              </a:spcAft>
              <a:buClr>
                <a:srgbClr val="0A223F"/>
              </a:buClr>
              <a:buSzPts val="1400"/>
              <a:buFont typeface="Open Sans"/>
              <a:buChar char="●"/>
            </a:pPr>
            <a:r>
              <a:rPr lang="en" sz="1400" b="0" i="0" u="none" strike="noStrike" cap="none">
                <a:solidFill>
                  <a:srgbClr val="0A223F"/>
                </a:solidFill>
                <a:latin typeface="Open Sans"/>
                <a:ea typeface="Open Sans"/>
                <a:cs typeface="Open Sans"/>
                <a:sym typeface="Open Sans"/>
              </a:rPr>
              <a:t>Fluent in Spanish</a:t>
            </a:r>
            <a:endParaRPr sz="1400" b="0" i="0" u="none" strike="noStrike" cap="none">
              <a:solidFill>
                <a:srgbClr val="0A223F"/>
              </a:solidFill>
              <a:latin typeface="Open Sans"/>
              <a:ea typeface="Open Sans"/>
              <a:cs typeface="Open Sans"/>
              <a:sym typeface="Open Sans"/>
            </a:endParaRPr>
          </a:p>
          <a:p>
            <a:pPr marL="342900" marR="0" lvl="0" indent="-254000" algn="l" rtl="0">
              <a:lnSpc>
                <a:spcPct val="100000"/>
              </a:lnSpc>
              <a:spcBef>
                <a:spcPts val="0"/>
              </a:spcBef>
              <a:spcAft>
                <a:spcPts val="0"/>
              </a:spcAft>
              <a:buClr>
                <a:srgbClr val="0A223F"/>
              </a:buClr>
              <a:buSzPts val="1400"/>
              <a:buFont typeface="Open Sans"/>
              <a:buChar char="●"/>
            </a:pPr>
            <a:r>
              <a:rPr lang="en" sz="1400" b="0" i="0" u="none" strike="noStrike" cap="none">
                <a:solidFill>
                  <a:srgbClr val="0A223F"/>
                </a:solidFill>
                <a:latin typeface="Open Sans"/>
                <a:ea typeface="Open Sans"/>
                <a:cs typeface="Open Sans"/>
                <a:sym typeface="Open Sans"/>
              </a:rPr>
              <a:t>Knowledge of Bluebeam Revu and reading blueprints</a:t>
            </a:r>
            <a:endParaRPr sz="1400" b="0" i="0" u="none" strike="noStrike" cap="none">
              <a:solidFill>
                <a:srgbClr val="0A223F"/>
              </a:solidFill>
              <a:latin typeface="Open Sans"/>
              <a:ea typeface="Open Sans"/>
              <a:cs typeface="Open Sans"/>
              <a:sym typeface="Open Sans"/>
            </a:endParaRPr>
          </a:p>
          <a:p>
            <a:pPr marL="34290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A22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rgbClr val="0A223F"/>
                </a:solidFill>
                <a:latin typeface="Open Sans"/>
                <a:ea typeface="Open Sans"/>
                <a:cs typeface="Open Sans"/>
                <a:sym typeface="Open Sans"/>
              </a:rPr>
              <a:t>Skills</a:t>
            </a:r>
            <a:endParaRPr sz="1400" b="0" i="0" u="sng" strike="noStrike" cap="none">
              <a:solidFill>
                <a:srgbClr val="0A223F"/>
              </a:solidFill>
              <a:latin typeface="Open Sans"/>
              <a:ea typeface="Open Sans"/>
              <a:cs typeface="Open Sans"/>
              <a:sym typeface="Open Sans"/>
            </a:endParaRPr>
          </a:p>
          <a:p>
            <a:pPr marL="342900" marR="0" lvl="0" indent="-254000" algn="l" rtl="0">
              <a:lnSpc>
                <a:spcPct val="100000"/>
              </a:lnSpc>
              <a:spcBef>
                <a:spcPts val="0"/>
              </a:spcBef>
              <a:spcAft>
                <a:spcPts val="0"/>
              </a:spcAft>
              <a:buClr>
                <a:srgbClr val="0A223F"/>
              </a:buClr>
              <a:buSzPts val="1400"/>
              <a:buFont typeface="Open Sans"/>
              <a:buChar char="●"/>
            </a:pPr>
            <a:r>
              <a:rPr lang="en" sz="1400" b="0" i="0" u="none" strike="noStrike" cap="none">
                <a:solidFill>
                  <a:srgbClr val="0A223F"/>
                </a:solidFill>
                <a:latin typeface="Open Sans"/>
                <a:ea typeface="Open Sans"/>
                <a:cs typeface="Open Sans"/>
                <a:sym typeface="Open Sans"/>
              </a:rPr>
              <a:t>Social Media Accounts, Hootsuite, Sprout, Adobe Photoshop, InDesign, CMS Software</a:t>
            </a:r>
            <a:endParaRPr sz="1400" b="0" i="0" u="none" strike="noStrike" cap="none">
              <a:solidFill>
                <a:srgbClr val="0A223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80"/>
          <p:cNvSpPr txBox="1">
            <a:spLocks noGrp="1"/>
          </p:cNvSpPr>
          <p:nvPr>
            <p:ph type="title"/>
          </p:nvPr>
        </p:nvSpPr>
        <p:spPr>
          <a:xfrm>
            <a:off x="685331" y="-41449"/>
            <a:ext cx="7773300" cy="11973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 sz="3000">
                <a:solidFill>
                  <a:srgbClr val="0A223F"/>
                </a:solidFill>
                <a:latin typeface="Open Sans"/>
                <a:ea typeface="Open Sans"/>
                <a:cs typeface="Open Sans"/>
                <a:sym typeface="Open Sans"/>
              </a:rPr>
              <a:t>TIPS</a:t>
            </a:r>
            <a:endParaRPr sz="3000">
              <a:solidFill>
                <a:srgbClr val="0A223F"/>
              </a:solidFill>
              <a:latin typeface="Open Sans"/>
              <a:ea typeface="Open Sans"/>
              <a:cs typeface="Open Sans"/>
              <a:sym typeface="Open Sans"/>
            </a:endParaRPr>
          </a:p>
        </p:txBody>
      </p:sp>
      <p:sp>
        <p:nvSpPr>
          <p:cNvPr id="390" name="Google Shape;390;p80"/>
          <p:cNvSpPr txBox="1">
            <a:spLocks noGrp="1"/>
          </p:cNvSpPr>
          <p:nvPr>
            <p:ph type="body" idx="1"/>
          </p:nvPr>
        </p:nvSpPr>
        <p:spPr>
          <a:xfrm>
            <a:off x="574919" y="1177659"/>
            <a:ext cx="4091100" cy="2442300"/>
          </a:xfrm>
          <a:prstGeom prst="rect">
            <a:avLst/>
          </a:prstGeom>
          <a:noFill/>
          <a:ln>
            <a:noFill/>
          </a:ln>
        </p:spPr>
        <p:txBody>
          <a:bodyPr spcFirstLastPara="1" wrap="square" lIns="68575" tIns="34275" rIns="68575" bIns="34275" anchor="t" anchorCtr="0">
            <a:noAutofit/>
          </a:bodyPr>
          <a:lstStyle/>
          <a:p>
            <a:pPr marL="457200" lvl="0" indent="-374650" algn="l" rtl="0">
              <a:lnSpc>
                <a:spcPct val="150000"/>
              </a:lnSpc>
              <a:spcBef>
                <a:spcPts val="0"/>
              </a:spcBef>
              <a:spcAft>
                <a:spcPts val="0"/>
              </a:spcAft>
              <a:buClr>
                <a:srgbClr val="0A223F"/>
              </a:buClr>
              <a:buSzPts val="2300"/>
              <a:buFont typeface="Open Sans"/>
              <a:buChar char="●"/>
            </a:pPr>
            <a:r>
              <a:rPr lang="en" sz="2300" cap="none">
                <a:solidFill>
                  <a:srgbClr val="0A223F"/>
                </a:solidFill>
                <a:latin typeface="Open Sans"/>
                <a:ea typeface="Open Sans"/>
                <a:cs typeface="Open Sans"/>
                <a:sym typeface="Open Sans"/>
              </a:rPr>
              <a:t>Proofread</a:t>
            </a:r>
            <a:endParaRPr sz="2300">
              <a:solidFill>
                <a:srgbClr val="0A223F"/>
              </a:solidFill>
              <a:latin typeface="Open Sans"/>
              <a:ea typeface="Open Sans"/>
              <a:cs typeface="Open Sans"/>
              <a:sym typeface="Open Sans"/>
            </a:endParaRPr>
          </a:p>
          <a:p>
            <a:pPr marL="457200" lvl="0" indent="-374650" algn="l" rtl="0">
              <a:lnSpc>
                <a:spcPct val="150000"/>
              </a:lnSpc>
              <a:spcBef>
                <a:spcPts val="0"/>
              </a:spcBef>
              <a:spcAft>
                <a:spcPts val="0"/>
              </a:spcAft>
              <a:buClr>
                <a:srgbClr val="0A223F"/>
              </a:buClr>
              <a:buSzPts val="2300"/>
              <a:buFont typeface="Open Sans"/>
              <a:buChar char="●"/>
            </a:pPr>
            <a:r>
              <a:rPr lang="en" sz="2300" cap="none">
                <a:solidFill>
                  <a:srgbClr val="0A223F"/>
                </a:solidFill>
                <a:latin typeface="Open Sans"/>
                <a:ea typeface="Open Sans"/>
                <a:cs typeface="Open Sans"/>
                <a:sym typeface="Open Sans"/>
              </a:rPr>
              <a:t>Submit as a PDF</a:t>
            </a:r>
            <a:endParaRPr>
              <a:solidFill>
                <a:srgbClr val="0A223F"/>
              </a:solidFill>
              <a:latin typeface="Open Sans"/>
              <a:ea typeface="Open Sans"/>
              <a:cs typeface="Open Sans"/>
              <a:sym typeface="Open Sans"/>
            </a:endParaRPr>
          </a:p>
          <a:p>
            <a:pPr marL="457200" lvl="0" indent="-374650" algn="l" rtl="0">
              <a:lnSpc>
                <a:spcPct val="150000"/>
              </a:lnSpc>
              <a:spcBef>
                <a:spcPts val="0"/>
              </a:spcBef>
              <a:spcAft>
                <a:spcPts val="0"/>
              </a:spcAft>
              <a:buClr>
                <a:srgbClr val="0A223F"/>
              </a:buClr>
              <a:buSzPts val="2300"/>
              <a:buFont typeface="Open Sans"/>
              <a:buChar char="●"/>
            </a:pPr>
            <a:r>
              <a:rPr lang="en" sz="2300" cap="none">
                <a:solidFill>
                  <a:srgbClr val="0A223F"/>
                </a:solidFill>
                <a:latin typeface="Open Sans"/>
                <a:ea typeface="Open Sans"/>
                <a:cs typeface="Open Sans"/>
                <a:sym typeface="Open Sans"/>
              </a:rPr>
              <a:t>Remove High School</a:t>
            </a:r>
            <a:endParaRPr>
              <a:solidFill>
                <a:srgbClr val="0A223F"/>
              </a:solidFill>
              <a:latin typeface="Open Sans"/>
              <a:ea typeface="Open Sans"/>
              <a:cs typeface="Open Sans"/>
              <a:sym typeface="Open Sans"/>
            </a:endParaRPr>
          </a:p>
          <a:p>
            <a:pPr marL="63500" lvl="0" indent="0" algn="l" rtl="0">
              <a:lnSpc>
                <a:spcPct val="100000"/>
              </a:lnSpc>
              <a:spcBef>
                <a:spcPts val="1100"/>
              </a:spcBef>
              <a:spcAft>
                <a:spcPts val="0"/>
              </a:spcAft>
              <a:buClr>
                <a:schemeClr val="accent1"/>
              </a:buClr>
              <a:buSzPts val="1500"/>
              <a:buFont typeface="Noto Sans Symbols"/>
              <a:buNone/>
            </a:pPr>
            <a:endParaRPr cap="none">
              <a:latin typeface="Arial"/>
              <a:ea typeface="Arial"/>
              <a:cs typeface="Arial"/>
              <a:sym typeface="Arial"/>
            </a:endParaRPr>
          </a:p>
        </p:txBody>
      </p:sp>
      <p:pic>
        <p:nvPicPr>
          <p:cNvPr id="391" name="Google Shape;391;p80" descr="Image result for proofread spelling grammar accuracy"/>
          <p:cNvPicPr preferRelativeResize="0"/>
          <p:nvPr/>
        </p:nvPicPr>
        <p:blipFill rotWithShape="1">
          <a:blip r:embed="rId3">
            <a:alphaModFix/>
          </a:blip>
          <a:srcRect l="8527" r="11247"/>
          <a:stretch/>
        </p:blipFill>
        <p:spPr>
          <a:xfrm>
            <a:off x="5029639" y="1177634"/>
            <a:ext cx="3428999" cy="24424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81"/>
          <p:cNvPicPr preferRelativeResize="0"/>
          <p:nvPr/>
        </p:nvPicPr>
        <p:blipFill rotWithShape="1">
          <a:blip r:embed="rId3">
            <a:alphaModFix/>
          </a:blip>
          <a:srcRect/>
          <a:stretch/>
        </p:blipFill>
        <p:spPr>
          <a:xfrm>
            <a:off x="0" y="0"/>
            <a:ext cx="9144002" cy="4525894"/>
          </a:xfrm>
          <a:prstGeom prst="rect">
            <a:avLst/>
          </a:prstGeom>
          <a:noFill/>
          <a:ln>
            <a:noFill/>
          </a:ln>
        </p:spPr>
      </p:pic>
      <p:pic>
        <p:nvPicPr>
          <p:cNvPr id="398" name="Google Shape;398;p81"/>
          <p:cNvPicPr preferRelativeResize="0"/>
          <p:nvPr/>
        </p:nvPicPr>
        <p:blipFill rotWithShape="1">
          <a:blip r:embed="rId4">
            <a:alphaModFix/>
          </a:blip>
          <a:srcRect l="-13583" t="18119" r="-182" b="18036"/>
          <a:stretch/>
        </p:blipFill>
        <p:spPr>
          <a:xfrm>
            <a:off x="50975" y="-54150"/>
            <a:ext cx="9042050" cy="4525900"/>
          </a:xfrm>
          <a:prstGeom prst="rect">
            <a:avLst/>
          </a:prstGeom>
          <a:noFill/>
          <a:ln>
            <a:noFill/>
          </a:ln>
        </p:spPr>
      </p:pic>
      <p:sp>
        <p:nvSpPr>
          <p:cNvPr id="399" name="Google Shape;399;p81"/>
          <p:cNvSpPr/>
          <p:nvPr/>
        </p:nvSpPr>
        <p:spPr>
          <a:xfrm>
            <a:off x="411375" y="2185600"/>
            <a:ext cx="4568400" cy="1714500"/>
          </a:xfrm>
          <a:prstGeom prst="rect">
            <a:avLst/>
          </a:prstGeom>
          <a:solidFill>
            <a:srgbClr val="D8D8D8">
              <a:alpha val="85100"/>
            </a:srgbClr>
          </a:solidFill>
          <a:ln>
            <a:noFill/>
          </a:ln>
        </p:spPr>
        <p:txBody>
          <a:bodyPr spcFirstLastPara="1" wrap="square" lIns="68575" tIns="68575" rIns="68575" bIns="68575" anchor="ctr" anchorCtr="0">
            <a:noAutofit/>
          </a:bodyPr>
          <a:lstStyle/>
          <a:p>
            <a:pPr marL="0" lvl="0" indent="0" algn="ctr" rtl="0">
              <a:spcBef>
                <a:spcPts val="0"/>
              </a:spcBef>
              <a:spcAft>
                <a:spcPts val="0"/>
              </a:spcAft>
              <a:buClr>
                <a:srgbClr val="000000"/>
              </a:buClr>
              <a:buSzPts val="2700"/>
              <a:buFont typeface="Arial"/>
              <a:buNone/>
            </a:pPr>
            <a:r>
              <a:rPr lang="en" sz="2700" b="1">
                <a:solidFill>
                  <a:srgbClr val="0A223F"/>
                </a:solidFill>
                <a:latin typeface="Open Sans"/>
                <a:ea typeface="Open Sans"/>
                <a:cs typeface="Open Sans"/>
                <a:sym typeface="Open Sans"/>
              </a:rPr>
              <a:t>COVER LETTER</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64"/>
          <p:cNvSpPr txBox="1">
            <a:spLocks noGrp="1"/>
          </p:cNvSpPr>
          <p:nvPr>
            <p:ph type="body" idx="1"/>
          </p:nvPr>
        </p:nvSpPr>
        <p:spPr>
          <a:xfrm>
            <a:off x="324125" y="864375"/>
            <a:ext cx="8589600" cy="3459900"/>
          </a:xfrm>
          <a:prstGeom prst="rect">
            <a:avLst/>
          </a:prstGeom>
        </p:spPr>
        <p:txBody>
          <a:bodyPr spcFirstLastPara="1" wrap="square" lIns="68575" tIns="34275" rIns="68575" bIns="34275" anchor="t" anchorCtr="0">
            <a:normAutofit fontScale="25000" lnSpcReduction="20000"/>
          </a:bodyPr>
          <a:lstStyle/>
          <a:p>
            <a:pPr marL="457200" lvl="0" indent="-381000" algn="l" rtl="0">
              <a:lnSpc>
                <a:spcPct val="115000"/>
              </a:lnSpc>
              <a:spcBef>
                <a:spcPts val="0"/>
              </a:spcBef>
              <a:spcAft>
                <a:spcPts val="0"/>
              </a:spcAft>
              <a:buClr>
                <a:srgbClr val="002060"/>
              </a:buClr>
              <a:buSzPct val="100000"/>
              <a:buFont typeface="Calibri"/>
              <a:buChar char="●"/>
            </a:pPr>
            <a:r>
              <a:rPr lang="en" sz="9600">
                <a:solidFill>
                  <a:srgbClr val="002060"/>
                </a:solidFill>
              </a:rPr>
              <a:t>Job Searching</a:t>
            </a:r>
            <a:endParaRPr sz="9600">
              <a:solidFill>
                <a:srgbClr val="002060"/>
              </a:solidFill>
            </a:endParaRPr>
          </a:p>
          <a:p>
            <a:pPr marL="914400" lvl="1" indent="-381000" algn="l" rtl="0">
              <a:lnSpc>
                <a:spcPct val="115000"/>
              </a:lnSpc>
              <a:spcBef>
                <a:spcPts val="0"/>
              </a:spcBef>
              <a:spcAft>
                <a:spcPts val="0"/>
              </a:spcAft>
              <a:buClr>
                <a:srgbClr val="002060"/>
              </a:buClr>
              <a:buSzPct val="100000"/>
              <a:buFont typeface="Calibri"/>
              <a:buChar char="○"/>
            </a:pPr>
            <a:r>
              <a:rPr lang="en" sz="9600">
                <a:solidFill>
                  <a:srgbClr val="002060"/>
                </a:solidFill>
              </a:rPr>
              <a:t>Setting career goal</a:t>
            </a:r>
            <a:endParaRPr sz="9600">
              <a:solidFill>
                <a:srgbClr val="002060"/>
              </a:solidFill>
            </a:endParaRPr>
          </a:p>
          <a:p>
            <a:pPr marL="914400" lvl="1" indent="-381000" algn="l" rtl="0">
              <a:lnSpc>
                <a:spcPct val="115000"/>
              </a:lnSpc>
              <a:spcBef>
                <a:spcPts val="0"/>
              </a:spcBef>
              <a:spcAft>
                <a:spcPts val="0"/>
              </a:spcAft>
              <a:buClr>
                <a:srgbClr val="002060"/>
              </a:buClr>
              <a:buSzPct val="100000"/>
              <a:buFont typeface="Calibri"/>
              <a:buChar char="○"/>
            </a:pPr>
            <a:r>
              <a:rPr lang="en" sz="9600">
                <a:solidFill>
                  <a:srgbClr val="002060"/>
                </a:solidFill>
              </a:rPr>
              <a:t>Employment resources</a:t>
            </a:r>
            <a:endParaRPr sz="9600">
              <a:solidFill>
                <a:srgbClr val="002060"/>
              </a:solidFill>
            </a:endParaRPr>
          </a:p>
          <a:p>
            <a:pPr marL="457200" lvl="0" indent="-381000" algn="l" rtl="0">
              <a:lnSpc>
                <a:spcPct val="115000"/>
              </a:lnSpc>
              <a:spcBef>
                <a:spcPts val="0"/>
              </a:spcBef>
              <a:spcAft>
                <a:spcPts val="0"/>
              </a:spcAft>
              <a:buClr>
                <a:srgbClr val="002060"/>
              </a:buClr>
              <a:buSzPct val="100000"/>
              <a:buFont typeface="Calibri"/>
              <a:buChar char="●"/>
            </a:pPr>
            <a:r>
              <a:rPr lang="en" sz="9600">
                <a:solidFill>
                  <a:srgbClr val="002060"/>
                </a:solidFill>
              </a:rPr>
              <a:t>Resume </a:t>
            </a:r>
            <a:endParaRPr sz="9600">
              <a:solidFill>
                <a:srgbClr val="002060"/>
              </a:solidFill>
            </a:endParaRPr>
          </a:p>
          <a:p>
            <a:pPr marL="457200" lvl="0" indent="-381000" algn="l" rtl="0">
              <a:lnSpc>
                <a:spcPct val="115000"/>
              </a:lnSpc>
              <a:spcBef>
                <a:spcPts val="0"/>
              </a:spcBef>
              <a:spcAft>
                <a:spcPts val="0"/>
              </a:spcAft>
              <a:buClr>
                <a:srgbClr val="002060"/>
              </a:buClr>
              <a:buSzPct val="100000"/>
              <a:buFont typeface="Calibri"/>
              <a:buChar char="●"/>
            </a:pPr>
            <a:r>
              <a:rPr lang="en" sz="9600">
                <a:solidFill>
                  <a:srgbClr val="002060"/>
                </a:solidFill>
              </a:rPr>
              <a:t>Cover Letter </a:t>
            </a:r>
            <a:endParaRPr sz="9600">
              <a:solidFill>
                <a:srgbClr val="002060"/>
              </a:solidFill>
            </a:endParaRPr>
          </a:p>
          <a:p>
            <a:pPr marL="457200" lvl="0" indent="-381000" algn="l" rtl="0">
              <a:lnSpc>
                <a:spcPct val="115000"/>
              </a:lnSpc>
              <a:spcBef>
                <a:spcPts val="0"/>
              </a:spcBef>
              <a:spcAft>
                <a:spcPts val="0"/>
              </a:spcAft>
              <a:buClr>
                <a:srgbClr val="002060"/>
              </a:buClr>
              <a:buSzPct val="100000"/>
              <a:buFont typeface="Calibri"/>
              <a:buChar char="●"/>
            </a:pPr>
            <a:r>
              <a:rPr lang="en" sz="9600">
                <a:solidFill>
                  <a:srgbClr val="002060"/>
                </a:solidFill>
              </a:rPr>
              <a:t>Interview</a:t>
            </a:r>
            <a:endParaRPr sz="9600">
              <a:solidFill>
                <a:srgbClr val="002060"/>
              </a:solidFill>
            </a:endParaRPr>
          </a:p>
          <a:p>
            <a:pPr marL="914400" lvl="1" indent="-381000" algn="l" rtl="0">
              <a:lnSpc>
                <a:spcPct val="115000"/>
              </a:lnSpc>
              <a:spcBef>
                <a:spcPts val="0"/>
              </a:spcBef>
              <a:spcAft>
                <a:spcPts val="0"/>
              </a:spcAft>
              <a:buClr>
                <a:srgbClr val="002060"/>
              </a:buClr>
              <a:buSzPct val="100000"/>
              <a:buFont typeface="Calibri"/>
              <a:buChar char="○"/>
            </a:pPr>
            <a:r>
              <a:rPr lang="en" sz="9600">
                <a:solidFill>
                  <a:srgbClr val="002060"/>
                </a:solidFill>
              </a:rPr>
              <a:t>Typical Interview Process</a:t>
            </a:r>
            <a:endParaRPr sz="9600">
              <a:solidFill>
                <a:srgbClr val="002060"/>
              </a:solidFill>
            </a:endParaRPr>
          </a:p>
          <a:p>
            <a:pPr marL="914400" lvl="1" indent="-381000" algn="l" rtl="0">
              <a:lnSpc>
                <a:spcPct val="115000"/>
              </a:lnSpc>
              <a:spcBef>
                <a:spcPts val="0"/>
              </a:spcBef>
              <a:spcAft>
                <a:spcPts val="0"/>
              </a:spcAft>
              <a:buClr>
                <a:srgbClr val="002060"/>
              </a:buClr>
              <a:buSzPct val="100000"/>
              <a:buFont typeface="Calibri"/>
              <a:buChar char="○"/>
            </a:pPr>
            <a:r>
              <a:rPr lang="en" sz="9600">
                <a:solidFill>
                  <a:srgbClr val="002060"/>
                </a:solidFill>
              </a:rPr>
              <a:t>Interview etiquette </a:t>
            </a:r>
            <a:endParaRPr sz="9600">
              <a:solidFill>
                <a:srgbClr val="002060"/>
              </a:solidFill>
            </a:endParaRPr>
          </a:p>
          <a:p>
            <a:pPr marL="914400" lvl="1" indent="-349250" algn="l" rtl="0">
              <a:lnSpc>
                <a:spcPct val="115000"/>
              </a:lnSpc>
              <a:spcBef>
                <a:spcPts val="0"/>
              </a:spcBef>
              <a:spcAft>
                <a:spcPts val="0"/>
              </a:spcAft>
              <a:buClr>
                <a:srgbClr val="002060"/>
              </a:buClr>
              <a:buSzPct val="79166"/>
              <a:buFont typeface="Calibri"/>
              <a:buChar char="○"/>
            </a:pPr>
            <a:r>
              <a:rPr lang="en" sz="9600">
                <a:solidFill>
                  <a:srgbClr val="002060"/>
                </a:solidFill>
              </a:rPr>
              <a:t>Disclosing disability </a:t>
            </a:r>
            <a:endParaRPr sz="7600" b="1">
              <a:solidFill>
                <a:srgbClr val="002060"/>
              </a:solidFill>
            </a:endParaRPr>
          </a:p>
          <a:p>
            <a:pPr marL="457200" lvl="0" indent="0" algn="l" rtl="0">
              <a:lnSpc>
                <a:spcPct val="90000"/>
              </a:lnSpc>
              <a:spcBef>
                <a:spcPts val="1000"/>
              </a:spcBef>
              <a:spcAft>
                <a:spcPts val="0"/>
              </a:spcAft>
              <a:buNone/>
            </a:pPr>
            <a:endParaRPr>
              <a:solidFill>
                <a:srgbClr val="000000"/>
              </a:solidFill>
              <a:latin typeface="Times New Roman"/>
              <a:ea typeface="Times New Roman"/>
              <a:cs typeface="Times New Roman"/>
              <a:sym typeface="Times New Roman"/>
            </a:endParaRPr>
          </a:p>
        </p:txBody>
      </p:sp>
      <p:sp>
        <p:nvSpPr>
          <p:cNvPr id="240" name="Google Shape;240;p64"/>
          <p:cNvSpPr txBox="1"/>
          <p:nvPr/>
        </p:nvSpPr>
        <p:spPr>
          <a:xfrm>
            <a:off x="644125" y="255750"/>
            <a:ext cx="82695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063F70"/>
                </a:solidFill>
                <a:latin typeface="Calibri"/>
                <a:ea typeface="Calibri"/>
                <a:cs typeface="Calibri"/>
                <a:sym typeface="Calibri"/>
              </a:rPr>
              <a:t>Today’s Agenda</a:t>
            </a:r>
            <a:endParaRPr sz="3300" b="1">
              <a:solidFill>
                <a:srgbClr val="063F7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82"/>
          <p:cNvSpPr txBox="1">
            <a:spLocks noGrp="1"/>
          </p:cNvSpPr>
          <p:nvPr>
            <p:ph type="title"/>
          </p:nvPr>
        </p:nvSpPr>
        <p:spPr>
          <a:xfrm>
            <a:off x="352550" y="186650"/>
            <a:ext cx="3702000" cy="670800"/>
          </a:xfrm>
          <a:prstGeom prst="rect">
            <a:avLst/>
          </a:prstGeom>
          <a:noFill/>
          <a:ln>
            <a:noFill/>
          </a:ln>
        </p:spPr>
        <p:txBody>
          <a:bodyPr spcFirstLastPara="1" wrap="square" lIns="68575" tIns="68575" rIns="68575" bIns="68575" anchor="b" anchorCtr="0">
            <a:normAutofit/>
          </a:bodyPr>
          <a:lstStyle/>
          <a:p>
            <a:pPr marL="0" lvl="0" indent="0" algn="ctr" rtl="0">
              <a:lnSpc>
                <a:spcPct val="100000"/>
              </a:lnSpc>
              <a:spcBef>
                <a:spcPts val="0"/>
              </a:spcBef>
              <a:spcAft>
                <a:spcPts val="0"/>
              </a:spcAft>
              <a:buSzPts val="2700"/>
              <a:buFont typeface="Arial"/>
              <a:buNone/>
            </a:pPr>
            <a:r>
              <a:rPr lang="en">
                <a:solidFill>
                  <a:srgbClr val="0A223F"/>
                </a:solidFill>
                <a:latin typeface="Open Sans"/>
                <a:ea typeface="Open Sans"/>
                <a:cs typeface="Open Sans"/>
                <a:sym typeface="Open Sans"/>
              </a:rPr>
              <a:t>7 COMPONENTS</a:t>
            </a:r>
            <a:endParaRPr>
              <a:solidFill>
                <a:srgbClr val="0A223F"/>
              </a:solidFill>
              <a:latin typeface="Open Sans"/>
              <a:ea typeface="Open Sans"/>
              <a:cs typeface="Open Sans"/>
              <a:sym typeface="Open Sans"/>
            </a:endParaRPr>
          </a:p>
        </p:txBody>
      </p:sp>
      <p:sp>
        <p:nvSpPr>
          <p:cNvPr id="405" name="Google Shape;405;p82"/>
          <p:cNvSpPr txBox="1">
            <a:spLocks noGrp="1"/>
          </p:cNvSpPr>
          <p:nvPr>
            <p:ph type="body" idx="1"/>
          </p:nvPr>
        </p:nvSpPr>
        <p:spPr>
          <a:xfrm>
            <a:off x="457200" y="1063378"/>
            <a:ext cx="8943300" cy="4080300"/>
          </a:xfrm>
          <a:prstGeom prst="rect">
            <a:avLst/>
          </a:prstGeom>
          <a:noFill/>
          <a:ln>
            <a:noFill/>
          </a:ln>
        </p:spPr>
        <p:txBody>
          <a:bodyPr spcFirstLastPara="1" wrap="square" lIns="68575" tIns="68575" rIns="68575" bIns="68575" anchor="t" anchorCtr="0">
            <a:normAutofit/>
          </a:bodyPr>
          <a:lstStyle/>
          <a:p>
            <a:pPr marL="381000" lvl="0" indent="-374650" algn="l" rtl="0">
              <a:lnSpc>
                <a:spcPct val="100000"/>
              </a:lnSpc>
              <a:spcBef>
                <a:spcPts val="0"/>
              </a:spcBef>
              <a:spcAft>
                <a:spcPts val="0"/>
              </a:spcAft>
              <a:buClr>
                <a:srgbClr val="0A223F"/>
              </a:buClr>
              <a:buSzPts val="2100"/>
              <a:buFont typeface="Open Sans"/>
              <a:buAutoNum type="arabicPeriod"/>
            </a:pPr>
            <a:r>
              <a:rPr lang="en" sz="2100">
                <a:solidFill>
                  <a:srgbClr val="0A223F"/>
                </a:solidFill>
                <a:latin typeface="Open Sans"/>
                <a:ea typeface="Open Sans"/>
                <a:cs typeface="Open Sans"/>
                <a:sym typeface="Open Sans"/>
              </a:rPr>
              <a:t>Header </a:t>
            </a:r>
            <a:endParaRPr>
              <a:solidFill>
                <a:srgbClr val="0A223F"/>
              </a:solidFill>
              <a:latin typeface="Open Sans"/>
              <a:ea typeface="Open Sans"/>
              <a:cs typeface="Open Sans"/>
              <a:sym typeface="Open Sans"/>
            </a:endParaRPr>
          </a:p>
          <a:p>
            <a:pPr marL="381000" lvl="0" indent="-374650" algn="l" rtl="0">
              <a:lnSpc>
                <a:spcPct val="100000"/>
              </a:lnSpc>
              <a:spcBef>
                <a:spcPts val="0"/>
              </a:spcBef>
              <a:spcAft>
                <a:spcPts val="0"/>
              </a:spcAft>
              <a:buClr>
                <a:srgbClr val="0A223F"/>
              </a:buClr>
              <a:buSzPts val="2100"/>
              <a:buFont typeface="Open Sans"/>
              <a:buAutoNum type="arabicPeriod"/>
            </a:pPr>
            <a:r>
              <a:rPr lang="en" sz="2100">
                <a:solidFill>
                  <a:srgbClr val="0A223F"/>
                </a:solidFill>
                <a:latin typeface="Open Sans"/>
                <a:ea typeface="Open Sans"/>
                <a:cs typeface="Open Sans"/>
                <a:sym typeface="Open Sans"/>
              </a:rPr>
              <a:t>Date</a:t>
            </a:r>
            <a:endParaRPr sz="2100">
              <a:solidFill>
                <a:srgbClr val="0A223F"/>
              </a:solidFill>
              <a:latin typeface="Open Sans"/>
              <a:ea typeface="Open Sans"/>
              <a:cs typeface="Open Sans"/>
              <a:sym typeface="Open Sans"/>
            </a:endParaRPr>
          </a:p>
          <a:p>
            <a:pPr marL="381000" lvl="0" indent="-374650" algn="l" rtl="0">
              <a:lnSpc>
                <a:spcPct val="100000"/>
              </a:lnSpc>
              <a:spcBef>
                <a:spcPts val="0"/>
              </a:spcBef>
              <a:spcAft>
                <a:spcPts val="0"/>
              </a:spcAft>
              <a:buClr>
                <a:srgbClr val="0A223F"/>
              </a:buClr>
              <a:buSzPts val="2100"/>
              <a:buFont typeface="Open Sans"/>
              <a:buAutoNum type="arabicPeriod"/>
            </a:pPr>
            <a:r>
              <a:rPr lang="en" sz="2100">
                <a:solidFill>
                  <a:srgbClr val="0A223F"/>
                </a:solidFill>
                <a:latin typeface="Open Sans"/>
                <a:ea typeface="Open Sans"/>
                <a:cs typeface="Open Sans"/>
                <a:sym typeface="Open Sans"/>
              </a:rPr>
              <a:t>Employer’s Information</a:t>
            </a:r>
            <a:endParaRPr>
              <a:solidFill>
                <a:srgbClr val="0A223F"/>
              </a:solidFill>
              <a:latin typeface="Open Sans"/>
              <a:ea typeface="Open Sans"/>
              <a:cs typeface="Open Sans"/>
              <a:sym typeface="Open Sans"/>
            </a:endParaRPr>
          </a:p>
          <a:p>
            <a:pPr marL="381000" lvl="0" indent="-374650" algn="l" rtl="0">
              <a:lnSpc>
                <a:spcPct val="100000"/>
              </a:lnSpc>
              <a:spcBef>
                <a:spcPts val="0"/>
              </a:spcBef>
              <a:spcAft>
                <a:spcPts val="0"/>
              </a:spcAft>
              <a:buClr>
                <a:srgbClr val="0A223F"/>
              </a:buClr>
              <a:buSzPts val="2100"/>
              <a:buFont typeface="Open Sans"/>
              <a:buAutoNum type="arabicPeriod"/>
            </a:pPr>
            <a:r>
              <a:rPr lang="en" sz="2100">
                <a:solidFill>
                  <a:srgbClr val="0A223F"/>
                </a:solidFill>
                <a:latin typeface="Open Sans"/>
                <a:ea typeface="Open Sans"/>
                <a:cs typeface="Open Sans"/>
                <a:sym typeface="Open Sans"/>
              </a:rPr>
              <a:t>Greeting</a:t>
            </a:r>
            <a:endParaRPr sz="2100">
              <a:solidFill>
                <a:srgbClr val="0A223F"/>
              </a:solidFill>
              <a:latin typeface="Open Sans"/>
              <a:ea typeface="Open Sans"/>
              <a:cs typeface="Open Sans"/>
              <a:sym typeface="Open Sans"/>
            </a:endParaRPr>
          </a:p>
          <a:p>
            <a:pPr marL="381000" lvl="0" indent="-374650" algn="l" rtl="0">
              <a:lnSpc>
                <a:spcPct val="100000"/>
              </a:lnSpc>
              <a:spcBef>
                <a:spcPts val="0"/>
              </a:spcBef>
              <a:spcAft>
                <a:spcPts val="0"/>
              </a:spcAft>
              <a:buClr>
                <a:srgbClr val="0A223F"/>
              </a:buClr>
              <a:buSzPts val="2100"/>
              <a:buFont typeface="Open Sans"/>
              <a:buAutoNum type="arabicPeriod"/>
            </a:pPr>
            <a:r>
              <a:rPr lang="en" sz="2100">
                <a:solidFill>
                  <a:srgbClr val="0A223F"/>
                </a:solidFill>
                <a:latin typeface="Open Sans"/>
                <a:ea typeface="Open Sans"/>
                <a:cs typeface="Open Sans"/>
                <a:sym typeface="Open Sans"/>
              </a:rPr>
              <a:t>Main Content:</a:t>
            </a:r>
            <a:br>
              <a:rPr lang="en" sz="2100">
                <a:solidFill>
                  <a:srgbClr val="0A223F"/>
                </a:solidFill>
                <a:latin typeface="Open Sans"/>
                <a:ea typeface="Open Sans"/>
                <a:cs typeface="Open Sans"/>
                <a:sym typeface="Open Sans"/>
              </a:rPr>
            </a:br>
            <a:r>
              <a:rPr lang="en" sz="2100">
                <a:solidFill>
                  <a:srgbClr val="0A223F"/>
                </a:solidFill>
                <a:latin typeface="Open Sans"/>
                <a:ea typeface="Open Sans"/>
                <a:cs typeface="Open Sans"/>
                <a:sym typeface="Open Sans"/>
              </a:rPr>
              <a:t>- Introduction Paragraph</a:t>
            </a:r>
            <a:endParaRPr>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None/>
            </a:pPr>
            <a:r>
              <a:rPr lang="en">
                <a:solidFill>
                  <a:srgbClr val="0A223F"/>
                </a:solidFill>
                <a:latin typeface="Open Sans"/>
                <a:ea typeface="Open Sans"/>
                <a:cs typeface="Open Sans"/>
                <a:sym typeface="Open Sans"/>
              </a:rPr>
              <a:t>     - </a:t>
            </a:r>
            <a:r>
              <a:rPr lang="en" sz="2100">
                <a:solidFill>
                  <a:srgbClr val="0A223F"/>
                </a:solidFill>
                <a:latin typeface="Open Sans"/>
                <a:ea typeface="Open Sans"/>
                <a:cs typeface="Open Sans"/>
                <a:sym typeface="Open Sans"/>
              </a:rPr>
              <a:t>2-3 Body Paragraphs</a:t>
            </a:r>
            <a:endParaRPr>
              <a:solidFill>
                <a:srgbClr val="0A223F"/>
              </a:solidFill>
              <a:latin typeface="Open Sans"/>
              <a:ea typeface="Open Sans"/>
              <a:cs typeface="Open Sans"/>
              <a:sym typeface="Open Sans"/>
            </a:endParaRPr>
          </a:p>
          <a:p>
            <a:pPr marL="381000" lvl="0" indent="-374650" algn="l" rtl="0">
              <a:lnSpc>
                <a:spcPct val="100000"/>
              </a:lnSpc>
              <a:spcBef>
                <a:spcPts val="0"/>
              </a:spcBef>
              <a:spcAft>
                <a:spcPts val="0"/>
              </a:spcAft>
              <a:buClr>
                <a:srgbClr val="0A223F"/>
              </a:buClr>
              <a:buSzPts val="2100"/>
              <a:buFont typeface="Open Sans"/>
              <a:buAutoNum type="arabicPeriod"/>
            </a:pPr>
            <a:r>
              <a:rPr lang="en" sz="2100">
                <a:solidFill>
                  <a:srgbClr val="0A223F"/>
                </a:solidFill>
                <a:latin typeface="Open Sans"/>
                <a:ea typeface="Open Sans"/>
                <a:cs typeface="Open Sans"/>
                <a:sym typeface="Open Sans"/>
              </a:rPr>
              <a:t>Closing Paragraph</a:t>
            </a:r>
            <a:endParaRPr sz="2100">
              <a:solidFill>
                <a:srgbClr val="0A223F"/>
              </a:solidFill>
              <a:latin typeface="Open Sans"/>
              <a:ea typeface="Open Sans"/>
              <a:cs typeface="Open Sans"/>
              <a:sym typeface="Open Sans"/>
            </a:endParaRPr>
          </a:p>
          <a:p>
            <a:pPr marL="381000" lvl="0" indent="-374650" algn="l" rtl="0">
              <a:lnSpc>
                <a:spcPct val="100000"/>
              </a:lnSpc>
              <a:spcBef>
                <a:spcPts val="0"/>
              </a:spcBef>
              <a:spcAft>
                <a:spcPts val="0"/>
              </a:spcAft>
              <a:buClr>
                <a:srgbClr val="0A223F"/>
              </a:buClr>
              <a:buSzPts val="2100"/>
              <a:buFont typeface="Open Sans"/>
              <a:buAutoNum type="arabicPeriod"/>
            </a:pPr>
            <a:r>
              <a:rPr lang="en" sz="2100">
                <a:solidFill>
                  <a:srgbClr val="0A223F"/>
                </a:solidFill>
                <a:latin typeface="Open Sans"/>
                <a:ea typeface="Open Sans"/>
                <a:cs typeface="Open Sans"/>
                <a:sym typeface="Open Sans"/>
              </a:rPr>
              <a:t>Signature</a:t>
            </a:r>
            <a:endParaRPr sz="2100">
              <a:solidFill>
                <a:srgbClr val="0A223F"/>
              </a:solidFill>
              <a:latin typeface="Open Sans"/>
              <a:ea typeface="Open Sans"/>
              <a:cs typeface="Open Sans"/>
              <a:sym typeface="Open Sans"/>
            </a:endParaRPr>
          </a:p>
        </p:txBody>
      </p:sp>
      <p:sp>
        <p:nvSpPr>
          <p:cNvPr id="406" name="Google Shape;406;p82"/>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a:t>20</a:t>
            </a:fld>
            <a:endParaRPr/>
          </a:p>
        </p:txBody>
      </p:sp>
      <p:pic>
        <p:nvPicPr>
          <p:cNvPr id="407" name="Google Shape;407;p82"/>
          <p:cNvPicPr preferRelativeResize="0"/>
          <p:nvPr/>
        </p:nvPicPr>
        <p:blipFill rotWithShape="1">
          <a:blip r:embed="rId3">
            <a:alphaModFix/>
          </a:blip>
          <a:srcRect/>
          <a:stretch/>
        </p:blipFill>
        <p:spPr>
          <a:xfrm>
            <a:off x="5277006" y="60792"/>
            <a:ext cx="3584681" cy="4443918"/>
          </a:xfrm>
          <a:prstGeom prst="rect">
            <a:avLst/>
          </a:prstGeom>
          <a:noFill/>
          <a:ln w="9525" cap="flat" cmpd="sng">
            <a:solidFill>
              <a:srgbClr val="0C0C0C"/>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83"/>
          <p:cNvSpPr txBox="1">
            <a:spLocks noGrp="1"/>
          </p:cNvSpPr>
          <p:nvPr>
            <p:ph type="title"/>
          </p:nvPr>
        </p:nvSpPr>
        <p:spPr>
          <a:xfrm>
            <a:off x="0" y="89878"/>
            <a:ext cx="9144000" cy="857400"/>
          </a:xfrm>
          <a:prstGeom prst="rect">
            <a:avLst/>
          </a:prstGeom>
          <a:noFill/>
          <a:ln>
            <a:noFill/>
          </a:ln>
        </p:spPr>
        <p:txBody>
          <a:bodyPr spcFirstLastPara="1" wrap="square" lIns="68575" tIns="68575" rIns="68575" bIns="68575" anchor="b" anchorCtr="0">
            <a:normAutofit/>
          </a:bodyPr>
          <a:lstStyle/>
          <a:p>
            <a:pPr marL="0" lvl="0" indent="0" algn="ctr" rtl="0">
              <a:lnSpc>
                <a:spcPct val="100000"/>
              </a:lnSpc>
              <a:spcBef>
                <a:spcPts val="0"/>
              </a:spcBef>
              <a:spcAft>
                <a:spcPts val="0"/>
              </a:spcAft>
              <a:buSzPts val="2700"/>
              <a:buFont typeface="Arial"/>
              <a:buNone/>
            </a:pPr>
            <a:r>
              <a:rPr lang="en">
                <a:solidFill>
                  <a:srgbClr val="0A223F"/>
                </a:solidFill>
                <a:latin typeface="Open Sans"/>
                <a:ea typeface="Open Sans"/>
                <a:cs typeface="Open Sans"/>
                <a:sym typeface="Open Sans"/>
              </a:rPr>
              <a:t>HEADER</a:t>
            </a:r>
            <a:endParaRPr>
              <a:solidFill>
                <a:srgbClr val="0A223F"/>
              </a:solidFill>
              <a:latin typeface="Open Sans"/>
              <a:ea typeface="Open Sans"/>
              <a:cs typeface="Open Sans"/>
              <a:sym typeface="Open Sans"/>
            </a:endParaRPr>
          </a:p>
        </p:txBody>
      </p:sp>
      <p:sp>
        <p:nvSpPr>
          <p:cNvPr id="413" name="Google Shape;413;p83"/>
          <p:cNvSpPr txBox="1">
            <a:spLocks noGrp="1"/>
          </p:cNvSpPr>
          <p:nvPr>
            <p:ph type="body" idx="1"/>
          </p:nvPr>
        </p:nvSpPr>
        <p:spPr>
          <a:xfrm>
            <a:off x="263350" y="1533375"/>
            <a:ext cx="4672200" cy="1628700"/>
          </a:xfrm>
          <a:prstGeom prst="rect">
            <a:avLst/>
          </a:prstGeom>
          <a:noFill/>
          <a:ln>
            <a:noFill/>
          </a:ln>
        </p:spPr>
        <p:txBody>
          <a:bodyPr spcFirstLastPara="1" wrap="square" lIns="68575" tIns="68575" rIns="68575" bIns="68575" anchor="t" anchorCtr="0">
            <a:normAutofit/>
          </a:bodyPr>
          <a:lstStyle/>
          <a:p>
            <a:pPr marL="0" lvl="0" indent="0" algn="l" rtl="0">
              <a:lnSpc>
                <a:spcPct val="100000"/>
              </a:lnSpc>
              <a:spcBef>
                <a:spcPts val="0"/>
              </a:spcBef>
              <a:spcAft>
                <a:spcPts val="0"/>
              </a:spcAft>
              <a:buClr>
                <a:srgbClr val="000000"/>
              </a:buClr>
              <a:buSzPts val="2300"/>
              <a:buFont typeface="Arial"/>
              <a:buNone/>
            </a:pPr>
            <a:r>
              <a:rPr lang="en">
                <a:solidFill>
                  <a:srgbClr val="0A223F"/>
                </a:solidFill>
                <a:latin typeface="Open Sans"/>
                <a:ea typeface="Open Sans"/>
                <a:cs typeface="Open Sans"/>
                <a:sym typeface="Open Sans"/>
              </a:rPr>
              <a:t>Your First and Last Name</a:t>
            </a:r>
            <a:endParaRPr>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r>
              <a:rPr lang="en">
                <a:solidFill>
                  <a:srgbClr val="0A223F"/>
                </a:solidFill>
                <a:latin typeface="Open Sans"/>
                <a:ea typeface="Open Sans"/>
                <a:cs typeface="Open Sans"/>
                <a:sym typeface="Open Sans"/>
              </a:rPr>
              <a:t>Street Address</a:t>
            </a:r>
            <a:endParaRPr>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r>
              <a:rPr lang="en">
                <a:solidFill>
                  <a:srgbClr val="0A223F"/>
                </a:solidFill>
                <a:latin typeface="Open Sans"/>
                <a:ea typeface="Open Sans"/>
                <a:cs typeface="Open Sans"/>
                <a:sym typeface="Open Sans"/>
              </a:rPr>
              <a:t>City, State Zip Code</a:t>
            </a:r>
            <a:endParaRPr>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p>
          <a:p>
            <a:pPr marL="0" lvl="0" indent="0" algn="l" rtl="0">
              <a:lnSpc>
                <a:spcPct val="100000"/>
              </a:lnSpc>
              <a:spcBef>
                <a:spcPts val="0"/>
              </a:spcBef>
              <a:spcAft>
                <a:spcPts val="0"/>
              </a:spcAft>
              <a:buClr>
                <a:srgbClr val="000000"/>
              </a:buClr>
              <a:buSzPts val="2300"/>
              <a:buFont typeface="Arial"/>
              <a:buNone/>
            </a:pPr>
            <a:endParaRPr/>
          </a:p>
        </p:txBody>
      </p:sp>
      <p:cxnSp>
        <p:nvCxnSpPr>
          <p:cNvPr id="414" name="Google Shape;414;p83"/>
          <p:cNvCxnSpPr/>
          <p:nvPr/>
        </p:nvCxnSpPr>
        <p:spPr>
          <a:xfrm flipH="1">
            <a:off x="3577475" y="1457175"/>
            <a:ext cx="10500" cy="2447400"/>
          </a:xfrm>
          <a:prstGeom prst="straightConnector1">
            <a:avLst/>
          </a:prstGeom>
          <a:noFill/>
          <a:ln w="19050" cap="flat" cmpd="sng">
            <a:solidFill>
              <a:schemeClr val="dk2"/>
            </a:solidFill>
            <a:prstDash val="solid"/>
            <a:round/>
            <a:headEnd type="none" w="sm" len="sm"/>
            <a:tailEnd type="none" w="sm" len="sm"/>
          </a:ln>
        </p:spPr>
      </p:cxnSp>
      <p:sp>
        <p:nvSpPr>
          <p:cNvPr id="415" name="Google Shape;415;p83"/>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a:t>21</a:t>
            </a:fld>
            <a:endParaRPr/>
          </a:p>
        </p:txBody>
      </p:sp>
      <p:pic>
        <p:nvPicPr>
          <p:cNvPr id="416" name="Google Shape;416;p83"/>
          <p:cNvPicPr preferRelativeResize="0"/>
          <p:nvPr/>
        </p:nvPicPr>
        <p:blipFill rotWithShape="1">
          <a:blip r:embed="rId3">
            <a:alphaModFix/>
          </a:blip>
          <a:srcRect r="49137" b="74406"/>
          <a:stretch/>
        </p:blipFill>
        <p:spPr>
          <a:xfrm>
            <a:off x="4455447" y="1533377"/>
            <a:ext cx="3923453" cy="2447400"/>
          </a:xfrm>
          <a:prstGeom prst="rect">
            <a:avLst/>
          </a:prstGeom>
          <a:noFill/>
          <a:ln w="9525" cap="flat" cmpd="sng">
            <a:solidFill>
              <a:srgbClr val="0C0C0C"/>
            </a:solidFill>
            <a:prstDash val="solid"/>
            <a:round/>
            <a:headEnd type="none" w="sm" len="sm"/>
            <a:tailEnd type="none" w="sm" len="sm"/>
          </a:ln>
        </p:spPr>
      </p:pic>
      <p:sp>
        <p:nvSpPr>
          <p:cNvPr id="417" name="Google Shape;417;p83"/>
          <p:cNvSpPr/>
          <p:nvPr/>
        </p:nvSpPr>
        <p:spPr>
          <a:xfrm>
            <a:off x="4345000" y="1254775"/>
            <a:ext cx="2457600" cy="1233900"/>
          </a:xfrm>
          <a:prstGeom prst="ellipse">
            <a:avLst/>
          </a:prstGeom>
          <a:no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84"/>
          <p:cNvSpPr txBox="1">
            <a:spLocks noGrp="1"/>
          </p:cNvSpPr>
          <p:nvPr>
            <p:ph type="body" idx="1"/>
          </p:nvPr>
        </p:nvSpPr>
        <p:spPr>
          <a:xfrm>
            <a:off x="342900" y="900113"/>
            <a:ext cx="2995800" cy="2794200"/>
          </a:xfrm>
          <a:prstGeom prst="rect">
            <a:avLst/>
          </a:prstGeom>
          <a:noFill/>
          <a:ln>
            <a:noFill/>
          </a:ln>
        </p:spPr>
        <p:txBody>
          <a:bodyPr spcFirstLastPara="1" wrap="square" lIns="68575" tIns="68575" rIns="68575" bIns="68575" anchor="t" anchorCtr="0">
            <a:normAutofit/>
          </a:bodyPr>
          <a:lstStyle/>
          <a:p>
            <a:pPr marL="0" lvl="0" indent="0" algn="l" rtl="0">
              <a:lnSpc>
                <a:spcPct val="100000"/>
              </a:lnSpc>
              <a:spcBef>
                <a:spcPts val="0"/>
              </a:spcBef>
              <a:spcAft>
                <a:spcPts val="0"/>
              </a:spcAft>
              <a:buClr>
                <a:srgbClr val="000000"/>
              </a:buClr>
              <a:buSzPts val="2300"/>
              <a:buFont typeface="Arial"/>
              <a:buNone/>
            </a:pPr>
            <a:r>
              <a:rPr lang="en">
                <a:solidFill>
                  <a:srgbClr val="0A223F"/>
                </a:solidFill>
                <a:latin typeface="Open Sans"/>
                <a:ea typeface="Open Sans"/>
                <a:cs typeface="Open Sans"/>
                <a:sym typeface="Open Sans"/>
              </a:rPr>
              <a:t>  </a:t>
            </a:r>
            <a:endParaRPr>
              <a:solidFill>
                <a:srgbClr val="0A223F"/>
              </a:solidFill>
              <a:latin typeface="Open Sans"/>
              <a:ea typeface="Open Sans"/>
              <a:cs typeface="Open Sans"/>
              <a:sym typeface="Open Sans"/>
            </a:endParaRPr>
          </a:p>
        </p:txBody>
      </p:sp>
      <p:sp>
        <p:nvSpPr>
          <p:cNvPr id="423" name="Google Shape;423;p84"/>
          <p:cNvSpPr txBox="1">
            <a:spLocks noGrp="1"/>
          </p:cNvSpPr>
          <p:nvPr>
            <p:ph type="body" idx="2"/>
          </p:nvPr>
        </p:nvSpPr>
        <p:spPr>
          <a:xfrm>
            <a:off x="342900" y="1463869"/>
            <a:ext cx="4030200" cy="822000"/>
          </a:xfrm>
          <a:prstGeom prst="rect">
            <a:avLst/>
          </a:prstGeom>
          <a:noFill/>
          <a:ln>
            <a:noFill/>
          </a:ln>
        </p:spPr>
        <p:txBody>
          <a:bodyPr spcFirstLastPara="1" wrap="square" lIns="68575" tIns="68575" rIns="68575" bIns="68575" anchor="t" anchorCtr="0">
            <a:normAutofit/>
          </a:bodyPr>
          <a:lstStyle/>
          <a:p>
            <a:pPr marL="0" lvl="0" indent="0" algn="l" rtl="0">
              <a:lnSpc>
                <a:spcPct val="100000"/>
              </a:lnSpc>
              <a:spcBef>
                <a:spcPts val="0"/>
              </a:spcBef>
              <a:spcAft>
                <a:spcPts val="0"/>
              </a:spcAft>
              <a:buClr>
                <a:srgbClr val="000000"/>
              </a:buClr>
              <a:buSzPts val="2300"/>
              <a:buFont typeface="Arial"/>
              <a:buNone/>
            </a:pPr>
            <a:r>
              <a:rPr lang="en">
                <a:solidFill>
                  <a:srgbClr val="0A223F"/>
                </a:solidFill>
                <a:latin typeface="Open Sans"/>
                <a:ea typeface="Open Sans"/>
                <a:cs typeface="Open Sans"/>
                <a:sym typeface="Open Sans"/>
              </a:rPr>
              <a:t>January 30, 2019</a:t>
            </a:r>
            <a:endParaRPr>
              <a:solidFill>
                <a:srgbClr val="0A223F"/>
              </a:solidFill>
              <a:latin typeface="Open Sans"/>
              <a:ea typeface="Open Sans"/>
              <a:cs typeface="Open Sans"/>
              <a:sym typeface="Open Sans"/>
            </a:endParaRPr>
          </a:p>
        </p:txBody>
      </p:sp>
      <p:pic>
        <p:nvPicPr>
          <p:cNvPr id="424" name="Google Shape;424;p84" descr="SMALL IMAGE (PNG)Public Domain"/>
          <p:cNvPicPr preferRelativeResize="0"/>
          <p:nvPr/>
        </p:nvPicPr>
        <p:blipFill rotWithShape="1">
          <a:blip r:embed="rId3">
            <a:alphaModFix/>
          </a:blip>
          <a:srcRect/>
          <a:stretch/>
        </p:blipFill>
        <p:spPr>
          <a:xfrm>
            <a:off x="2753069" y="1348062"/>
            <a:ext cx="655990" cy="616500"/>
          </a:xfrm>
          <a:prstGeom prst="rect">
            <a:avLst/>
          </a:prstGeom>
          <a:noFill/>
          <a:ln>
            <a:noFill/>
          </a:ln>
        </p:spPr>
      </p:pic>
      <p:sp>
        <p:nvSpPr>
          <p:cNvPr id="425" name="Google Shape;425;p84"/>
          <p:cNvSpPr txBox="1"/>
          <p:nvPr/>
        </p:nvSpPr>
        <p:spPr>
          <a:xfrm>
            <a:off x="571500" y="2855518"/>
            <a:ext cx="2360400" cy="8220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 sz="2300" i="0" u="none" strike="noStrike" cap="none">
                <a:solidFill>
                  <a:srgbClr val="0A223F"/>
                </a:solidFill>
                <a:latin typeface="Open Sans"/>
                <a:ea typeface="Open Sans"/>
                <a:cs typeface="Open Sans"/>
                <a:sym typeface="Open Sans"/>
              </a:rPr>
              <a:t>1/30/2019</a:t>
            </a:r>
            <a:endParaRPr sz="2300" i="0" u="none" strike="noStrike" cap="none">
              <a:solidFill>
                <a:srgbClr val="0A223F"/>
              </a:solidFill>
              <a:latin typeface="Open Sans"/>
              <a:ea typeface="Open Sans"/>
              <a:cs typeface="Open Sans"/>
              <a:sym typeface="Open Sans"/>
            </a:endParaRPr>
          </a:p>
        </p:txBody>
      </p:sp>
      <p:pic>
        <p:nvPicPr>
          <p:cNvPr id="426" name="Google Shape;426;p84" descr="X, Merah, Mark, Salah"/>
          <p:cNvPicPr preferRelativeResize="0"/>
          <p:nvPr/>
        </p:nvPicPr>
        <p:blipFill rotWithShape="1">
          <a:blip r:embed="rId4">
            <a:alphaModFix/>
          </a:blip>
          <a:srcRect/>
          <a:stretch/>
        </p:blipFill>
        <p:spPr>
          <a:xfrm>
            <a:off x="2794916" y="2803499"/>
            <a:ext cx="543806" cy="543806"/>
          </a:xfrm>
          <a:prstGeom prst="rect">
            <a:avLst/>
          </a:prstGeom>
          <a:noFill/>
          <a:ln>
            <a:noFill/>
          </a:ln>
        </p:spPr>
      </p:pic>
      <p:sp>
        <p:nvSpPr>
          <p:cNvPr id="427" name="Google Shape;427;p84"/>
          <p:cNvSpPr/>
          <p:nvPr/>
        </p:nvSpPr>
        <p:spPr>
          <a:xfrm>
            <a:off x="0" y="247888"/>
            <a:ext cx="5417100" cy="646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rgbClr val="0A223F"/>
                </a:solidFill>
                <a:latin typeface="Open Sans"/>
                <a:ea typeface="Open Sans"/>
                <a:cs typeface="Open Sans"/>
                <a:sym typeface="Open Sans"/>
              </a:rPr>
              <a:t>DATE</a:t>
            </a:r>
            <a:endParaRPr sz="2700" b="1" i="0" u="none" strike="noStrike" cap="none">
              <a:solidFill>
                <a:srgbClr val="0A223F"/>
              </a:solidFill>
              <a:latin typeface="Open Sans"/>
              <a:ea typeface="Open Sans"/>
              <a:cs typeface="Open Sans"/>
              <a:sym typeface="Open Sans"/>
            </a:endParaRPr>
          </a:p>
        </p:txBody>
      </p:sp>
      <p:sp>
        <p:nvSpPr>
          <p:cNvPr id="428" name="Google Shape;428;p84"/>
          <p:cNvSpPr txBox="1">
            <a:spLocks noGrp="1"/>
          </p:cNvSpPr>
          <p:nvPr>
            <p:ph type="sldNum" idx="12"/>
          </p:nvPr>
        </p:nvSpPr>
        <p:spPr>
          <a:xfrm>
            <a:off x="6417593" y="3562388"/>
            <a:ext cx="411600" cy="2952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fld id="{00000000-1234-1234-1234-123412341234}" type="slidenum">
              <a:rPr lang="en"/>
              <a:t>22</a:t>
            </a:fld>
            <a:endParaRPr/>
          </a:p>
        </p:txBody>
      </p:sp>
      <p:pic>
        <p:nvPicPr>
          <p:cNvPr id="429" name="Google Shape;429;p84"/>
          <p:cNvPicPr preferRelativeResize="0"/>
          <p:nvPr/>
        </p:nvPicPr>
        <p:blipFill rotWithShape="1">
          <a:blip r:embed="rId5">
            <a:alphaModFix/>
          </a:blip>
          <a:srcRect r="49137" b="74406"/>
          <a:stretch/>
        </p:blipFill>
        <p:spPr>
          <a:xfrm>
            <a:off x="4661672" y="1348052"/>
            <a:ext cx="3923453" cy="2447400"/>
          </a:xfrm>
          <a:prstGeom prst="rect">
            <a:avLst/>
          </a:prstGeom>
          <a:noFill/>
          <a:ln w="9525" cap="flat" cmpd="sng">
            <a:solidFill>
              <a:srgbClr val="0C0C0C"/>
            </a:solidFill>
            <a:prstDash val="solid"/>
            <a:round/>
            <a:headEnd type="none" w="sm" len="sm"/>
            <a:tailEnd type="none" w="sm" len="sm"/>
          </a:ln>
        </p:spPr>
      </p:pic>
      <p:cxnSp>
        <p:nvCxnSpPr>
          <p:cNvPr id="430" name="Google Shape;430;p84"/>
          <p:cNvCxnSpPr/>
          <p:nvPr/>
        </p:nvCxnSpPr>
        <p:spPr>
          <a:xfrm flipH="1">
            <a:off x="3994938" y="1463875"/>
            <a:ext cx="10500" cy="2447400"/>
          </a:xfrm>
          <a:prstGeom prst="straightConnector1">
            <a:avLst/>
          </a:prstGeom>
          <a:noFill/>
          <a:ln w="19050" cap="flat" cmpd="sng">
            <a:solidFill>
              <a:schemeClr val="dk2"/>
            </a:solidFill>
            <a:prstDash val="solid"/>
            <a:round/>
            <a:headEnd type="none" w="sm" len="sm"/>
            <a:tailEnd type="none" w="sm" len="sm"/>
          </a:ln>
        </p:spPr>
      </p:cxnSp>
      <p:sp>
        <p:nvSpPr>
          <p:cNvPr id="431" name="Google Shape;431;p84"/>
          <p:cNvSpPr/>
          <p:nvPr/>
        </p:nvSpPr>
        <p:spPr>
          <a:xfrm>
            <a:off x="4591350" y="1930625"/>
            <a:ext cx="1462800" cy="733200"/>
          </a:xfrm>
          <a:prstGeom prst="ellipse">
            <a:avLst/>
          </a:prstGeom>
          <a:no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85"/>
          <p:cNvSpPr txBox="1"/>
          <p:nvPr/>
        </p:nvSpPr>
        <p:spPr>
          <a:xfrm>
            <a:off x="190074" y="101262"/>
            <a:ext cx="4791600" cy="4941000"/>
          </a:xfrm>
          <a:prstGeom prst="rect">
            <a:avLst/>
          </a:prstGeom>
          <a:noFill/>
          <a:ln w="38100" cap="flat" cmpd="sng">
            <a:solidFill>
              <a:srgbClr val="000000"/>
            </a:solidFill>
            <a:prstDash val="solid"/>
            <a:round/>
            <a:headEnd type="none" w="sm" len="sm"/>
            <a:tailEnd type="none" w="sm" len="sm"/>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Your Name</a:t>
            </a:r>
            <a:endParaRPr sz="1100"/>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Street Address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City, State Zip</a:t>
            </a:r>
            <a:endParaRPr sz="1100"/>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Date</a:t>
            </a:r>
            <a:endParaRPr sz="1100"/>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Employer’s Name,Title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Department or Division</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Company Address</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Company City, State Zip Code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Dear Mr./Ms. Last Name,</a:t>
            </a:r>
            <a:endParaRPr sz="1100"/>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Georgia"/>
              <a:ea typeface="Georgia"/>
              <a:cs typeface="Georgia"/>
              <a:sym typeface="Georgia"/>
            </a:endParaRPr>
          </a:p>
        </p:txBody>
      </p:sp>
      <p:sp>
        <p:nvSpPr>
          <p:cNvPr id="437" name="Google Shape;437;p85"/>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sz="1100"/>
              <a:t>23</a:t>
            </a:fld>
            <a:endParaRPr sz="1100"/>
          </a:p>
        </p:txBody>
      </p:sp>
      <p:pic>
        <p:nvPicPr>
          <p:cNvPr id="438" name="Google Shape;438;p85" descr="Image result for keep left"/>
          <p:cNvPicPr preferRelativeResize="0"/>
          <p:nvPr/>
        </p:nvPicPr>
        <p:blipFill rotWithShape="1">
          <a:blip r:embed="rId3">
            <a:alphaModFix/>
          </a:blip>
          <a:srcRect l="2529" t="2014" r="2368" b="2071"/>
          <a:stretch/>
        </p:blipFill>
        <p:spPr>
          <a:xfrm>
            <a:off x="5470359" y="101262"/>
            <a:ext cx="2627784" cy="34975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86"/>
          <p:cNvSpPr txBox="1"/>
          <p:nvPr/>
        </p:nvSpPr>
        <p:spPr>
          <a:xfrm>
            <a:off x="141375" y="262200"/>
            <a:ext cx="3975600" cy="39030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0A223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500"/>
              <a:buFont typeface="Arial"/>
              <a:buNone/>
            </a:pPr>
            <a:endParaRPr sz="4500" b="1" i="0" u="none" strike="noStrike" cap="none">
              <a:solidFill>
                <a:srgbClr val="0A223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4500"/>
              <a:buFont typeface="Arial"/>
              <a:buNone/>
            </a:pPr>
            <a:endParaRPr sz="4500" b="1" i="0" u="none" strike="noStrike" cap="none">
              <a:solidFill>
                <a:srgbClr val="0A223F"/>
              </a:solidFill>
              <a:latin typeface="Open Sans"/>
              <a:ea typeface="Open Sans"/>
              <a:cs typeface="Open Sans"/>
              <a:sym typeface="Open Sans"/>
            </a:endParaRPr>
          </a:p>
        </p:txBody>
      </p:sp>
      <p:sp>
        <p:nvSpPr>
          <p:cNvPr id="444" name="Google Shape;444;p86"/>
          <p:cNvSpPr txBox="1">
            <a:spLocks noGrp="1"/>
          </p:cNvSpPr>
          <p:nvPr>
            <p:ph type="title"/>
          </p:nvPr>
        </p:nvSpPr>
        <p:spPr>
          <a:xfrm>
            <a:off x="0" y="106293"/>
            <a:ext cx="9144000" cy="777300"/>
          </a:xfrm>
          <a:prstGeom prst="rect">
            <a:avLst/>
          </a:prstGeom>
          <a:noFill/>
          <a:ln>
            <a:noFill/>
          </a:ln>
        </p:spPr>
        <p:txBody>
          <a:bodyPr spcFirstLastPara="1" wrap="square" lIns="68575" tIns="68575" rIns="68575" bIns="68575" anchor="b" anchorCtr="0">
            <a:normAutofit/>
          </a:bodyPr>
          <a:lstStyle/>
          <a:p>
            <a:pPr marL="0" lvl="0" indent="0" algn="ctr" rtl="0">
              <a:lnSpc>
                <a:spcPct val="100000"/>
              </a:lnSpc>
              <a:spcBef>
                <a:spcPts val="0"/>
              </a:spcBef>
              <a:spcAft>
                <a:spcPts val="0"/>
              </a:spcAft>
              <a:buSzPts val="2700"/>
              <a:buFont typeface="Arial"/>
              <a:buNone/>
            </a:pPr>
            <a:r>
              <a:rPr lang="en">
                <a:solidFill>
                  <a:srgbClr val="0A223F"/>
                </a:solidFill>
                <a:latin typeface="Open Sans"/>
                <a:ea typeface="Open Sans"/>
                <a:cs typeface="Open Sans"/>
                <a:sym typeface="Open Sans"/>
              </a:rPr>
              <a:t>BUSINESS LETTER FORMAT</a:t>
            </a:r>
            <a:endParaRPr>
              <a:solidFill>
                <a:srgbClr val="0A223F"/>
              </a:solidFill>
              <a:latin typeface="Open Sans"/>
              <a:ea typeface="Open Sans"/>
              <a:cs typeface="Open Sans"/>
              <a:sym typeface="Open Sans"/>
            </a:endParaRPr>
          </a:p>
        </p:txBody>
      </p:sp>
      <p:sp>
        <p:nvSpPr>
          <p:cNvPr id="445" name="Google Shape;445;p86"/>
          <p:cNvSpPr txBox="1">
            <a:spLocks noGrp="1"/>
          </p:cNvSpPr>
          <p:nvPr>
            <p:ph type="body" idx="1"/>
          </p:nvPr>
        </p:nvSpPr>
        <p:spPr>
          <a:xfrm>
            <a:off x="222191" y="1217400"/>
            <a:ext cx="4879500" cy="2965200"/>
          </a:xfrm>
          <a:prstGeom prst="rect">
            <a:avLst/>
          </a:prstGeom>
          <a:noFill/>
          <a:ln>
            <a:noFill/>
          </a:ln>
        </p:spPr>
        <p:txBody>
          <a:bodyPr spcFirstLastPara="1" wrap="square" lIns="68575" tIns="68575" rIns="68575" bIns="68575" anchor="t" anchorCtr="0">
            <a:normAutofit/>
          </a:bodyPr>
          <a:lstStyle/>
          <a:p>
            <a:pPr marL="342900" lvl="0" indent="-165100" algn="l" rtl="0">
              <a:lnSpc>
                <a:spcPct val="100000"/>
              </a:lnSpc>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 10 - 12 pt font</a:t>
            </a:r>
            <a:endParaRPr>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800"/>
              <a:buFont typeface="Arial"/>
              <a:buNone/>
            </a:pPr>
            <a:endParaRPr sz="1800">
              <a:solidFill>
                <a:srgbClr val="0A223F"/>
              </a:solidFill>
              <a:latin typeface="Open Sans"/>
              <a:ea typeface="Open Sans"/>
              <a:cs typeface="Open Sans"/>
              <a:sym typeface="Open Sans"/>
            </a:endParaRPr>
          </a:p>
          <a:p>
            <a:pPr marL="342900" lvl="0" indent="-165100" algn="l" rtl="0">
              <a:lnSpc>
                <a:spcPct val="100000"/>
              </a:lnSpc>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 0.5 - 1 inch margins</a:t>
            </a:r>
            <a:endParaRPr sz="1800">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800"/>
              <a:buFont typeface="Arial"/>
              <a:buNone/>
            </a:pPr>
            <a:endParaRPr sz="1800">
              <a:solidFill>
                <a:srgbClr val="0A223F"/>
              </a:solidFill>
              <a:latin typeface="Open Sans"/>
              <a:ea typeface="Open Sans"/>
              <a:cs typeface="Open Sans"/>
              <a:sym typeface="Open Sans"/>
            </a:endParaRPr>
          </a:p>
          <a:p>
            <a:pPr marL="342900" lvl="0" indent="-165100" algn="l" rtl="0">
              <a:lnSpc>
                <a:spcPct val="100000"/>
              </a:lnSpc>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 Left-aligned</a:t>
            </a:r>
            <a:endParaRPr>
              <a:solidFill>
                <a:srgbClr val="0A223F"/>
              </a:solidFill>
              <a:latin typeface="Open Sans"/>
              <a:ea typeface="Open Sans"/>
              <a:cs typeface="Open Sans"/>
              <a:sym typeface="Open Sans"/>
            </a:endParaRPr>
          </a:p>
          <a:p>
            <a:pPr marL="342900" lvl="0" indent="-50800" algn="l" rtl="0">
              <a:lnSpc>
                <a:spcPct val="100000"/>
              </a:lnSpc>
              <a:spcBef>
                <a:spcPts val="0"/>
              </a:spcBef>
              <a:spcAft>
                <a:spcPts val="0"/>
              </a:spcAft>
              <a:buClr>
                <a:srgbClr val="000000"/>
              </a:buClr>
              <a:buSzPts val="1800"/>
              <a:buFont typeface="Arial"/>
              <a:buNone/>
            </a:pPr>
            <a:endParaRPr sz="1800">
              <a:solidFill>
                <a:srgbClr val="0A223F"/>
              </a:solidFill>
              <a:latin typeface="Open Sans"/>
              <a:ea typeface="Open Sans"/>
              <a:cs typeface="Open Sans"/>
              <a:sym typeface="Open Sans"/>
            </a:endParaRPr>
          </a:p>
          <a:p>
            <a:pPr marL="342900" lvl="0" indent="-165100" algn="l" rtl="0">
              <a:lnSpc>
                <a:spcPct val="100000"/>
              </a:lnSpc>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 Single-spaced</a:t>
            </a:r>
            <a:endParaRPr>
              <a:solidFill>
                <a:srgbClr val="0A223F"/>
              </a:solidFill>
              <a:latin typeface="Open Sans"/>
              <a:ea typeface="Open Sans"/>
              <a:cs typeface="Open Sans"/>
              <a:sym typeface="Open Sans"/>
            </a:endParaRPr>
          </a:p>
          <a:p>
            <a:pPr marL="342900" lvl="0" indent="-50800" algn="l" rtl="0">
              <a:lnSpc>
                <a:spcPct val="100000"/>
              </a:lnSpc>
              <a:spcBef>
                <a:spcPts val="0"/>
              </a:spcBef>
              <a:spcAft>
                <a:spcPts val="0"/>
              </a:spcAft>
              <a:buClr>
                <a:srgbClr val="000000"/>
              </a:buClr>
              <a:buSzPts val="1800"/>
              <a:buFont typeface="Arial"/>
              <a:buNone/>
            </a:pPr>
            <a:endParaRPr sz="1800">
              <a:solidFill>
                <a:srgbClr val="0A223F"/>
              </a:solidFill>
              <a:latin typeface="Open Sans"/>
              <a:ea typeface="Open Sans"/>
              <a:cs typeface="Open Sans"/>
              <a:sym typeface="Open Sans"/>
            </a:endParaRPr>
          </a:p>
          <a:p>
            <a:pPr marL="342900" lvl="0" indent="-165100" algn="l" rtl="0">
              <a:lnSpc>
                <a:spcPct val="100000"/>
              </a:lnSpc>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 Consistent with resume format</a:t>
            </a:r>
            <a:endParaRPr sz="1800">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A223F"/>
              </a:solidFill>
              <a:latin typeface="Open Sans"/>
              <a:ea typeface="Open Sans"/>
              <a:cs typeface="Open Sans"/>
              <a:sym typeface="Open Sans"/>
            </a:endParaRPr>
          </a:p>
        </p:txBody>
      </p:sp>
      <p:sp>
        <p:nvSpPr>
          <p:cNvPr id="446" name="Google Shape;446;p86"/>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a:t>24</a:t>
            </a:fld>
            <a:endParaRPr/>
          </a:p>
        </p:txBody>
      </p:sp>
      <p:pic>
        <p:nvPicPr>
          <p:cNvPr id="447" name="Google Shape;447;p86"/>
          <p:cNvPicPr preferRelativeResize="0"/>
          <p:nvPr/>
        </p:nvPicPr>
        <p:blipFill rotWithShape="1">
          <a:blip r:embed="rId3">
            <a:alphaModFix/>
          </a:blip>
          <a:srcRect/>
          <a:stretch/>
        </p:blipFill>
        <p:spPr>
          <a:xfrm>
            <a:off x="5380700" y="883600"/>
            <a:ext cx="2823549" cy="3566550"/>
          </a:xfrm>
          <a:prstGeom prst="rect">
            <a:avLst/>
          </a:prstGeom>
          <a:noFill/>
          <a:ln w="9525" cap="flat" cmpd="sng">
            <a:solidFill>
              <a:srgbClr val="0C0C0C"/>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87"/>
          <p:cNvSpPr txBox="1">
            <a:spLocks noGrp="1"/>
          </p:cNvSpPr>
          <p:nvPr>
            <p:ph type="title"/>
          </p:nvPr>
        </p:nvSpPr>
        <p:spPr>
          <a:xfrm>
            <a:off x="457200" y="147978"/>
            <a:ext cx="8229600" cy="857400"/>
          </a:xfrm>
          <a:prstGeom prst="rect">
            <a:avLst/>
          </a:prstGeom>
          <a:noFill/>
          <a:ln>
            <a:noFill/>
          </a:ln>
        </p:spPr>
        <p:txBody>
          <a:bodyPr spcFirstLastPara="1" wrap="square" lIns="68575" tIns="68575" rIns="68575" bIns="68575" anchor="b" anchorCtr="0">
            <a:normAutofit/>
          </a:bodyPr>
          <a:lstStyle/>
          <a:p>
            <a:pPr marL="0" lvl="0" indent="0" algn="ctr" rtl="0">
              <a:lnSpc>
                <a:spcPct val="100000"/>
              </a:lnSpc>
              <a:spcBef>
                <a:spcPts val="0"/>
              </a:spcBef>
              <a:spcAft>
                <a:spcPts val="0"/>
              </a:spcAft>
              <a:buSzPts val="2700"/>
              <a:buFont typeface="Arial"/>
              <a:buNone/>
            </a:pPr>
            <a:r>
              <a:rPr lang="en">
                <a:solidFill>
                  <a:srgbClr val="0A223F"/>
                </a:solidFill>
                <a:latin typeface="Open Sans"/>
                <a:ea typeface="Open Sans"/>
                <a:cs typeface="Open Sans"/>
                <a:sym typeface="Open Sans"/>
              </a:rPr>
              <a:t>FIRST PARAGRAPH</a:t>
            </a:r>
            <a:endParaRPr>
              <a:solidFill>
                <a:srgbClr val="0A223F"/>
              </a:solidFill>
              <a:latin typeface="Open Sans"/>
              <a:ea typeface="Open Sans"/>
              <a:cs typeface="Open Sans"/>
              <a:sym typeface="Open Sans"/>
            </a:endParaRPr>
          </a:p>
        </p:txBody>
      </p:sp>
      <p:sp>
        <p:nvSpPr>
          <p:cNvPr id="453" name="Google Shape;453;p87"/>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a:t>25</a:t>
            </a:fld>
            <a:endParaRPr/>
          </a:p>
        </p:txBody>
      </p:sp>
      <p:sp>
        <p:nvSpPr>
          <p:cNvPr id="454" name="Google Shape;454;p87"/>
          <p:cNvSpPr txBox="1"/>
          <p:nvPr/>
        </p:nvSpPr>
        <p:spPr>
          <a:xfrm>
            <a:off x="251375" y="1063375"/>
            <a:ext cx="6139200" cy="1293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Introduce yourself</a:t>
            </a:r>
            <a:endParaRPr sz="1800">
              <a:solidFill>
                <a:srgbClr val="0A223F"/>
              </a:solidFill>
              <a:latin typeface="Open Sans"/>
              <a:ea typeface="Open Sans"/>
              <a:cs typeface="Open Sans"/>
              <a:sym typeface="Open Sans"/>
            </a:endParaRPr>
          </a:p>
          <a:p>
            <a:pPr marL="457200" lvl="0" indent="-342900" algn="l" rtl="0">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What </a:t>
            </a:r>
            <a:endParaRPr sz="1800">
              <a:solidFill>
                <a:srgbClr val="0A223F"/>
              </a:solidFill>
              <a:latin typeface="Open Sans"/>
              <a:ea typeface="Open Sans"/>
              <a:cs typeface="Open Sans"/>
              <a:sym typeface="Open Sans"/>
            </a:endParaRPr>
          </a:p>
          <a:p>
            <a:pPr marL="914400" lvl="1" indent="-342900" algn="l" rtl="0">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How did you hear of the job opening?</a:t>
            </a:r>
            <a:endParaRPr sz="1800">
              <a:solidFill>
                <a:srgbClr val="0A223F"/>
              </a:solidFill>
              <a:latin typeface="Open Sans"/>
              <a:ea typeface="Open Sans"/>
              <a:cs typeface="Open Sans"/>
              <a:sym typeface="Open Sans"/>
            </a:endParaRPr>
          </a:p>
          <a:p>
            <a:pPr marL="457200" lvl="0" indent="-342900" algn="l" rtl="0">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Why (your interest)</a:t>
            </a:r>
            <a:endParaRPr sz="1800">
              <a:latin typeface="Calibri"/>
              <a:ea typeface="Calibri"/>
              <a:cs typeface="Calibri"/>
              <a:sym typeface="Calibri"/>
            </a:endParaRPr>
          </a:p>
        </p:txBody>
      </p:sp>
      <p:sp>
        <p:nvSpPr>
          <p:cNvPr id="455" name="Google Shape;455;p87"/>
          <p:cNvSpPr txBox="1"/>
          <p:nvPr/>
        </p:nvSpPr>
        <p:spPr>
          <a:xfrm>
            <a:off x="251375" y="2537175"/>
            <a:ext cx="8691900" cy="4464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700">
                <a:latin typeface="Open Sans"/>
                <a:ea typeface="Open Sans"/>
                <a:cs typeface="Open Sans"/>
                <a:sym typeface="Open Sans"/>
              </a:rPr>
              <a:t>“I am writing in regards to the [Insert position title] at [Insert organization's name]</a:t>
            </a:r>
            <a:endParaRPr sz="1700">
              <a:latin typeface="Open Sans"/>
              <a:ea typeface="Open Sans"/>
              <a:cs typeface="Open Sans"/>
              <a:sym typeface="Open Sans"/>
            </a:endParaRPr>
          </a:p>
        </p:txBody>
      </p:sp>
      <p:sp>
        <p:nvSpPr>
          <p:cNvPr id="456" name="Google Shape;456;p87"/>
          <p:cNvSpPr txBox="1"/>
          <p:nvPr/>
        </p:nvSpPr>
        <p:spPr>
          <a:xfrm>
            <a:off x="251375" y="3588725"/>
            <a:ext cx="8691900" cy="7080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700">
                <a:latin typeface="Open Sans"/>
                <a:ea typeface="Open Sans"/>
                <a:cs typeface="Open Sans"/>
                <a:sym typeface="Open Sans"/>
              </a:rPr>
              <a:t>[...] “because of this past experience, I am excited to be applying for the Youth Development Coordinator position at Cleveland Clinics”</a:t>
            </a:r>
            <a:endParaRPr sz="1700">
              <a:latin typeface="Calibri"/>
              <a:ea typeface="Calibri"/>
              <a:cs typeface="Calibri"/>
              <a:sym typeface="Calibri"/>
            </a:endParaRPr>
          </a:p>
        </p:txBody>
      </p:sp>
      <p:sp>
        <p:nvSpPr>
          <p:cNvPr id="457" name="Google Shape;457;p87"/>
          <p:cNvSpPr/>
          <p:nvPr/>
        </p:nvSpPr>
        <p:spPr>
          <a:xfrm>
            <a:off x="4196025" y="3064825"/>
            <a:ext cx="290100" cy="446400"/>
          </a:xfrm>
          <a:prstGeom prst="downArrow">
            <a:avLst>
              <a:gd name="adj1" fmla="val 50000"/>
              <a:gd name="adj2" fmla="val 50000"/>
            </a:avLst>
          </a:prstGeom>
          <a:solidFill>
            <a:srgbClr val="063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Effect transition="in" filter="fade">
                                      <p:cBhvr>
                                        <p:cTn id="7" dur="1000"/>
                                        <p:tgtEl>
                                          <p:spTgt spid="4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6"/>
                                        </p:tgtEl>
                                        <p:attrNameLst>
                                          <p:attrName>style.visibility</p:attrName>
                                        </p:attrNameLst>
                                      </p:cBhvr>
                                      <p:to>
                                        <p:strVal val="visible"/>
                                      </p:to>
                                    </p:set>
                                    <p:animEffect transition="in" filter="fade">
                                      <p:cBhvr>
                                        <p:cTn id="12" dur="1000"/>
                                        <p:tgtEl>
                                          <p:spTgt spid="456"/>
                                        </p:tgtEl>
                                      </p:cBhvr>
                                    </p:animEffect>
                                  </p:childTnLst>
                                </p:cTn>
                              </p:par>
                              <p:par>
                                <p:cTn id="13" presetID="10" presetClass="entr" presetSubtype="0" fill="hold" nodeType="withEffect">
                                  <p:stCondLst>
                                    <p:cond delay="0"/>
                                  </p:stCondLst>
                                  <p:childTnLst>
                                    <p:set>
                                      <p:cBhvr>
                                        <p:cTn id="14" dur="1" fill="hold">
                                          <p:stCondLst>
                                            <p:cond delay="0"/>
                                          </p:stCondLst>
                                        </p:cTn>
                                        <p:tgtEl>
                                          <p:spTgt spid="457"/>
                                        </p:tgtEl>
                                        <p:attrNameLst>
                                          <p:attrName>style.visibility</p:attrName>
                                        </p:attrNameLst>
                                      </p:cBhvr>
                                      <p:to>
                                        <p:strVal val="visible"/>
                                      </p:to>
                                    </p:set>
                                    <p:animEffect transition="in" filter="fade">
                                      <p:cBhvr>
                                        <p:cTn id="15" dur="10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8"/>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rmAutofit/>
          </a:bodyPr>
          <a:lstStyle/>
          <a:p>
            <a:pPr marL="0" lvl="0" indent="0" algn="ctr" rtl="0">
              <a:lnSpc>
                <a:spcPct val="100000"/>
              </a:lnSpc>
              <a:spcBef>
                <a:spcPts val="0"/>
              </a:spcBef>
              <a:spcAft>
                <a:spcPts val="0"/>
              </a:spcAft>
              <a:buSzPts val="2700"/>
              <a:buFont typeface="Arial"/>
              <a:buNone/>
            </a:pPr>
            <a:r>
              <a:rPr lang="en">
                <a:solidFill>
                  <a:srgbClr val="0A223F"/>
                </a:solidFill>
                <a:latin typeface="Open Sans"/>
                <a:ea typeface="Open Sans"/>
                <a:cs typeface="Open Sans"/>
                <a:sym typeface="Open Sans"/>
              </a:rPr>
              <a:t>2ND PARAGRAPH – BODY</a:t>
            </a:r>
            <a:endParaRPr>
              <a:solidFill>
                <a:srgbClr val="0A223F"/>
              </a:solidFill>
              <a:latin typeface="Open Sans"/>
              <a:ea typeface="Open Sans"/>
              <a:cs typeface="Open Sans"/>
              <a:sym typeface="Open Sans"/>
            </a:endParaRPr>
          </a:p>
        </p:txBody>
      </p:sp>
      <p:sp>
        <p:nvSpPr>
          <p:cNvPr id="463" name="Google Shape;463;p88"/>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a:t>26</a:t>
            </a:fld>
            <a:endParaRPr/>
          </a:p>
        </p:txBody>
      </p:sp>
      <p:sp>
        <p:nvSpPr>
          <p:cNvPr id="464" name="Google Shape;464;p88"/>
          <p:cNvSpPr txBox="1"/>
          <p:nvPr/>
        </p:nvSpPr>
        <p:spPr>
          <a:xfrm>
            <a:off x="251375" y="1063375"/>
            <a:ext cx="8044500" cy="26781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rgbClr val="0A223F"/>
              </a:buClr>
              <a:buSzPts val="1800"/>
              <a:buFont typeface="Open Sans"/>
              <a:buChar char="●"/>
            </a:pPr>
            <a:r>
              <a:rPr lang="en" sz="1800" b="1">
                <a:solidFill>
                  <a:srgbClr val="0A223F"/>
                </a:solidFill>
                <a:latin typeface="Open Sans"/>
                <a:ea typeface="Open Sans"/>
                <a:cs typeface="Open Sans"/>
                <a:sym typeface="Open Sans"/>
              </a:rPr>
              <a:t>Market Yourself! </a:t>
            </a:r>
            <a:endParaRPr sz="1800">
              <a:solidFill>
                <a:srgbClr val="0A223F"/>
              </a:solidFill>
              <a:latin typeface="Open Sans"/>
              <a:ea typeface="Open Sans"/>
              <a:cs typeface="Open Sans"/>
              <a:sym typeface="Open Sans"/>
            </a:endParaRPr>
          </a:p>
          <a:p>
            <a:pPr marL="914400" lvl="1" indent="-342900" algn="l" rtl="0">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Present your experiences in relation to the job</a:t>
            </a:r>
            <a:endParaRPr sz="1800">
              <a:solidFill>
                <a:srgbClr val="0A223F"/>
              </a:solidFill>
              <a:latin typeface="Open Sans"/>
              <a:ea typeface="Open Sans"/>
              <a:cs typeface="Open Sans"/>
              <a:sym typeface="Open Sans"/>
            </a:endParaRPr>
          </a:p>
          <a:p>
            <a:pPr marL="914400" lvl="1" indent="-342900" algn="l" rtl="0">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How your accomplishments prepared you to meet the requirements of the job</a:t>
            </a:r>
            <a:endParaRPr sz="1800">
              <a:solidFill>
                <a:srgbClr val="0A223F"/>
              </a:solidFill>
              <a:latin typeface="Open Sans"/>
              <a:ea typeface="Open Sans"/>
              <a:cs typeface="Open Sans"/>
              <a:sym typeface="Open Sans"/>
            </a:endParaRPr>
          </a:p>
          <a:p>
            <a:pPr marL="914400" lvl="1" indent="-342900" algn="l" rtl="0">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Identify the skills you have and how it relates to the job</a:t>
            </a:r>
            <a:endParaRPr sz="1800">
              <a:solidFill>
                <a:srgbClr val="0A223F"/>
              </a:solidFill>
              <a:latin typeface="Open Sans"/>
              <a:ea typeface="Open Sans"/>
              <a:cs typeface="Open Sans"/>
              <a:sym typeface="Open Sans"/>
            </a:endParaRPr>
          </a:p>
          <a:p>
            <a:pPr marL="0" lvl="0" indent="0" algn="l" rtl="0">
              <a:spcBef>
                <a:spcPts val="0"/>
              </a:spcBef>
              <a:spcAft>
                <a:spcPts val="0"/>
              </a:spcAft>
              <a:buNone/>
            </a:pPr>
            <a:endParaRPr sz="1800">
              <a:solidFill>
                <a:srgbClr val="0A223F"/>
              </a:solidFill>
              <a:latin typeface="Open Sans"/>
              <a:ea typeface="Open Sans"/>
              <a:cs typeface="Open Sans"/>
              <a:sym typeface="Open Sans"/>
            </a:endParaRPr>
          </a:p>
          <a:p>
            <a:pPr marL="0" lvl="0" indent="0" algn="l" rtl="0">
              <a:spcBef>
                <a:spcPts val="0"/>
              </a:spcBef>
              <a:spcAft>
                <a:spcPts val="0"/>
              </a:spcAft>
              <a:buNone/>
            </a:pPr>
            <a:endParaRPr sz="1800">
              <a:solidFill>
                <a:srgbClr val="0A223F"/>
              </a:solidFill>
              <a:latin typeface="Open Sans"/>
              <a:ea typeface="Open Sans"/>
              <a:cs typeface="Open Sans"/>
              <a:sym typeface="Open Sans"/>
            </a:endParaRPr>
          </a:p>
          <a:p>
            <a:pPr marL="0" lvl="0" indent="0" algn="l" rtl="0">
              <a:spcBef>
                <a:spcPts val="0"/>
              </a:spcBef>
              <a:spcAft>
                <a:spcPts val="0"/>
              </a:spcAft>
              <a:buNone/>
            </a:pPr>
            <a:r>
              <a:rPr lang="en" sz="1800" b="1">
                <a:solidFill>
                  <a:srgbClr val="0A223F"/>
                </a:solidFill>
                <a:latin typeface="Open Sans"/>
                <a:ea typeface="Open Sans"/>
                <a:cs typeface="Open Sans"/>
                <a:sym typeface="Open Sans"/>
              </a:rPr>
              <a:t>In short:  </a:t>
            </a:r>
            <a:r>
              <a:rPr lang="en" sz="1800">
                <a:solidFill>
                  <a:srgbClr val="0A223F"/>
                </a:solidFill>
                <a:latin typeface="Open Sans"/>
                <a:ea typeface="Open Sans"/>
                <a:cs typeface="Open Sans"/>
                <a:sym typeface="Open Sans"/>
              </a:rPr>
              <a:t>Highlight your skills, education and experience and use familiar   </a:t>
            </a:r>
            <a:endParaRPr sz="1800">
              <a:solidFill>
                <a:srgbClr val="0A223F"/>
              </a:solidFill>
              <a:latin typeface="Open Sans"/>
              <a:ea typeface="Open Sans"/>
              <a:cs typeface="Open Sans"/>
              <a:sym typeface="Open Sans"/>
            </a:endParaRPr>
          </a:p>
          <a:p>
            <a:pPr marL="457200" lvl="0" indent="457200" algn="l" rtl="0">
              <a:spcBef>
                <a:spcPts val="0"/>
              </a:spcBef>
              <a:spcAft>
                <a:spcPts val="0"/>
              </a:spcAft>
              <a:buNone/>
            </a:pPr>
            <a:r>
              <a:rPr lang="en" sz="1800">
                <a:solidFill>
                  <a:srgbClr val="0A223F"/>
                </a:solidFill>
                <a:latin typeface="Open Sans"/>
                <a:ea typeface="Open Sans"/>
                <a:cs typeface="Open Sans"/>
                <a:sym typeface="Open Sans"/>
              </a:rPr>
              <a:t>   language from the job posting. </a:t>
            </a:r>
            <a:endParaRPr sz="18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89"/>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rmAutofit/>
          </a:bodyPr>
          <a:lstStyle/>
          <a:p>
            <a:pPr marL="0" lvl="0" indent="0" algn="ctr" rtl="0">
              <a:lnSpc>
                <a:spcPct val="100000"/>
              </a:lnSpc>
              <a:spcBef>
                <a:spcPts val="0"/>
              </a:spcBef>
              <a:spcAft>
                <a:spcPts val="0"/>
              </a:spcAft>
              <a:buSzPts val="2700"/>
              <a:buFont typeface="Arial"/>
              <a:buNone/>
            </a:pPr>
            <a:r>
              <a:rPr lang="en">
                <a:solidFill>
                  <a:srgbClr val="0A223F"/>
                </a:solidFill>
                <a:latin typeface="Open Sans"/>
                <a:ea typeface="Open Sans"/>
                <a:cs typeface="Open Sans"/>
                <a:sym typeface="Open Sans"/>
              </a:rPr>
              <a:t>3RD PARAGRAPH – BODY</a:t>
            </a:r>
            <a:endParaRPr>
              <a:solidFill>
                <a:srgbClr val="0A223F"/>
              </a:solidFill>
              <a:latin typeface="Open Sans"/>
              <a:ea typeface="Open Sans"/>
              <a:cs typeface="Open Sans"/>
              <a:sym typeface="Open Sans"/>
            </a:endParaRPr>
          </a:p>
        </p:txBody>
      </p:sp>
      <p:sp>
        <p:nvSpPr>
          <p:cNvPr id="470" name="Google Shape;470;p89"/>
          <p:cNvSpPr txBox="1">
            <a:spLocks noGrp="1"/>
          </p:cNvSpPr>
          <p:nvPr>
            <p:ph type="body" idx="1"/>
          </p:nvPr>
        </p:nvSpPr>
        <p:spPr>
          <a:xfrm>
            <a:off x="457200" y="1453400"/>
            <a:ext cx="8229600" cy="3000300"/>
          </a:xfrm>
          <a:prstGeom prst="rect">
            <a:avLst/>
          </a:prstGeom>
          <a:noFill/>
          <a:ln>
            <a:noFill/>
          </a:ln>
        </p:spPr>
        <p:txBody>
          <a:bodyPr spcFirstLastPara="1" wrap="square" lIns="68575" tIns="68575" rIns="68575" bIns="68575" anchor="t" anchorCtr="0">
            <a:normAutofit/>
          </a:bodyPr>
          <a:lstStyle/>
          <a:p>
            <a:pPr marL="457200" lvl="0" indent="-342900" algn="l" rtl="0">
              <a:lnSpc>
                <a:spcPct val="200000"/>
              </a:lnSpc>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Your knowledge </a:t>
            </a:r>
            <a:endParaRPr sz="1800">
              <a:solidFill>
                <a:srgbClr val="0A223F"/>
              </a:solidFill>
              <a:latin typeface="Open Sans"/>
              <a:ea typeface="Open Sans"/>
              <a:cs typeface="Open Sans"/>
              <a:sym typeface="Open Sans"/>
            </a:endParaRPr>
          </a:p>
          <a:p>
            <a:pPr marL="457200" lvl="0" indent="-342900" algn="l" rtl="0">
              <a:lnSpc>
                <a:spcPct val="100000"/>
              </a:lnSpc>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Your skills </a:t>
            </a:r>
            <a:endParaRPr sz="1800">
              <a:solidFill>
                <a:srgbClr val="0A223F"/>
              </a:solidFill>
              <a:latin typeface="Open Sans"/>
              <a:ea typeface="Open Sans"/>
              <a:cs typeface="Open Sans"/>
              <a:sym typeface="Open Sans"/>
            </a:endParaRPr>
          </a:p>
          <a:p>
            <a:pPr marL="914400" lvl="1" indent="-342900" algn="l" rtl="0">
              <a:lnSpc>
                <a:spcPct val="100000"/>
              </a:lnSpc>
              <a:spcBef>
                <a:spcPts val="0"/>
              </a:spcBef>
              <a:spcAft>
                <a:spcPts val="0"/>
              </a:spcAft>
              <a:buClr>
                <a:srgbClr val="0A223F"/>
              </a:buClr>
              <a:buSzPts val="1800"/>
              <a:buFont typeface="Open Sans"/>
              <a:buChar char="○"/>
            </a:pPr>
            <a:r>
              <a:rPr lang="en">
                <a:solidFill>
                  <a:srgbClr val="0A223F"/>
                </a:solidFill>
                <a:latin typeface="Open Sans"/>
                <a:ea typeface="Open Sans"/>
                <a:cs typeface="Open Sans"/>
                <a:sym typeface="Open Sans"/>
              </a:rPr>
              <a:t>Correlate your skills to the needs of the industry/organization</a:t>
            </a:r>
            <a:endParaRPr>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None/>
            </a:pPr>
            <a:endParaRPr>
              <a:solidFill>
                <a:srgbClr val="0A223F"/>
              </a:solidFill>
              <a:latin typeface="Open Sans"/>
              <a:ea typeface="Open Sans"/>
              <a:cs typeface="Open Sans"/>
              <a:sym typeface="Open Sans"/>
            </a:endParaRPr>
          </a:p>
          <a:p>
            <a:pPr marL="457200" lvl="0" indent="-342900" algn="l" rtl="0">
              <a:lnSpc>
                <a:spcPct val="200000"/>
              </a:lnSpc>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Your experiences </a:t>
            </a:r>
            <a:endParaRPr sz="1800">
              <a:solidFill>
                <a:srgbClr val="0A223F"/>
              </a:solidFill>
              <a:latin typeface="Open Sans"/>
              <a:ea typeface="Open Sans"/>
              <a:cs typeface="Open Sans"/>
              <a:sym typeface="Open Sans"/>
            </a:endParaRPr>
          </a:p>
          <a:p>
            <a:pPr marL="457200" lvl="0" indent="-342900" algn="l" rtl="0">
              <a:lnSpc>
                <a:spcPct val="200000"/>
              </a:lnSpc>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Additional information</a:t>
            </a:r>
            <a:endParaRPr sz="1800">
              <a:solidFill>
                <a:srgbClr val="0A223F"/>
              </a:solidFill>
              <a:latin typeface="Open Sans"/>
              <a:ea typeface="Open Sans"/>
              <a:cs typeface="Open Sans"/>
              <a:sym typeface="Open Sans"/>
            </a:endParaRPr>
          </a:p>
          <a:p>
            <a:pPr marL="0" lvl="0" indent="0" algn="l" rtl="0">
              <a:lnSpc>
                <a:spcPct val="200000"/>
              </a:lnSpc>
              <a:spcBef>
                <a:spcPts val="0"/>
              </a:spcBef>
              <a:spcAft>
                <a:spcPts val="0"/>
              </a:spcAft>
              <a:buNone/>
            </a:pPr>
            <a:endParaRPr sz="1800">
              <a:solidFill>
                <a:srgbClr val="0A223F"/>
              </a:solidFill>
              <a:latin typeface="Open Sans"/>
              <a:ea typeface="Open Sans"/>
              <a:cs typeface="Open Sans"/>
              <a:sym typeface="Open Sans"/>
            </a:endParaRPr>
          </a:p>
        </p:txBody>
      </p:sp>
      <p:sp>
        <p:nvSpPr>
          <p:cNvPr id="471" name="Google Shape;471;p89"/>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90"/>
          <p:cNvSpPr txBox="1">
            <a:spLocks noGrp="1"/>
          </p:cNvSpPr>
          <p:nvPr>
            <p:ph type="title"/>
          </p:nvPr>
        </p:nvSpPr>
        <p:spPr>
          <a:xfrm>
            <a:off x="197825" y="22439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IF You Wish to Express Your Disability</a:t>
            </a:r>
            <a:endParaRPr/>
          </a:p>
        </p:txBody>
      </p:sp>
      <p:pic>
        <p:nvPicPr>
          <p:cNvPr id="477" name="Google Shape;477;p90"/>
          <p:cNvPicPr preferRelativeResize="0"/>
          <p:nvPr/>
        </p:nvPicPr>
        <p:blipFill>
          <a:blip r:embed="rId3">
            <a:alphaModFix/>
          </a:blip>
          <a:stretch>
            <a:fillRect/>
          </a:stretch>
        </p:blipFill>
        <p:spPr>
          <a:xfrm>
            <a:off x="119350" y="1458975"/>
            <a:ext cx="8905299" cy="1953525"/>
          </a:xfrm>
          <a:prstGeom prst="rect">
            <a:avLst/>
          </a:prstGeom>
          <a:noFill/>
          <a:ln>
            <a:noFill/>
          </a:ln>
        </p:spPr>
      </p:pic>
      <p:sp>
        <p:nvSpPr>
          <p:cNvPr id="478" name="Google Shape;478;p90"/>
          <p:cNvSpPr txBox="1"/>
          <p:nvPr/>
        </p:nvSpPr>
        <p:spPr>
          <a:xfrm>
            <a:off x="0" y="4073275"/>
            <a:ext cx="538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alibri"/>
                <a:ea typeface="Calibri"/>
                <a:cs typeface="Calibri"/>
                <a:sym typeface="Calibri"/>
              </a:rPr>
              <a:t>Image from Resumeprime https://www.resumeprime.com/resume-for-job-seekers-with-disability</a:t>
            </a:r>
            <a:endParaRPr sz="1000">
              <a:latin typeface="Calibri"/>
              <a:ea typeface="Calibri"/>
              <a:cs typeface="Calibri"/>
              <a:sym typeface="Calibri"/>
            </a:endParaRPr>
          </a:p>
        </p:txBody>
      </p:sp>
      <p:sp>
        <p:nvSpPr>
          <p:cNvPr id="479" name="Google Shape;479;p90"/>
          <p:cNvSpPr txBox="1"/>
          <p:nvPr/>
        </p:nvSpPr>
        <p:spPr>
          <a:xfrm>
            <a:off x="198600" y="3475350"/>
            <a:ext cx="189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(Resumprime, 2021)</a:t>
            </a:r>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91"/>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rmAutofit/>
          </a:bodyPr>
          <a:lstStyle/>
          <a:p>
            <a:pPr marL="0" lvl="0" indent="0" algn="ctr" rtl="0">
              <a:lnSpc>
                <a:spcPct val="100000"/>
              </a:lnSpc>
              <a:spcBef>
                <a:spcPts val="0"/>
              </a:spcBef>
              <a:spcAft>
                <a:spcPts val="0"/>
              </a:spcAft>
              <a:buSzPts val="2700"/>
              <a:buFont typeface="Arial"/>
              <a:buNone/>
            </a:pPr>
            <a:r>
              <a:rPr lang="en">
                <a:solidFill>
                  <a:srgbClr val="0A223F"/>
                </a:solidFill>
                <a:latin typeface="Open Sans"/>
                <a:ea typeface="Open Sans"/>
                <a:cs typeface="Open Sans"/>
                <a:sym typeface="Open Sans"/>
              </a:rPr>
              <a:t>CLOSING PARAGRAPH</a:t>
            </a:r>
            <a:endParaRPr>
              <a:solidFill>
                <a:srgbClr val="0A223F"/>
              </a:solidFill>
              <a:latin typeface="Open Sans"/>
              <a:ea typeface="Open Sans"/>
              <a:cs typeface="Open Sans"/>
              <a:sym typeface="Open Sans"/>
            </a:endParaRPr>
          </a:p>
        </p:txBody>
      </p:sp>
      <p:sp>
        <p:nvSpPr>
          <p:cNvPr id="485" name="Google Shape;485;p91"/>
          <p:cNvSpPr txBox="1">
            <a:spLocks noGrp="1"/>
          </p:cNvSpPr>
          <p:nvPr>
            <p:ph type="body" idx="1"/>
          </p:nvPr>
        </p:nvSpPr>
        <p:spPr>
          <a:xfrm>
            <a:off x="457200" y="1200150"/>
            <a:ext cx="8229600" cy="2694600"/>
          </a:xfrm>
          <a:prstGeom prst="rect">
            <a:avLst/>
          </a:prstGeom>
          <a:noFill/>
          <a:ln>
            <a:noFill/>
          </a:ln>
        </p:spPr>
        <p:txBody>
          <a:bodyPr spcFirstLastPara="1" wrap="square" lIns="68575" tIns="68575" rIns="68575" bIns="68575" anchor="t" anchorCtr="0">
            <a:normAutofit/>
          </a:bodyPr>
          <a:lstStyle/>
          <a:p>
            <a:pPr marL="457200" lvl="0" indent="-342900" algn="l" rtl="0">
              <a:lnSpc>
                <a:spcPct val="200000"/>
              </a:lnSpc>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Thank the employer for reviewing your credentials </a:t>
            </a:r>
            <a:endParaRPr sz="1800">
              <a:solidFill>
                <a:srgbClr val="0A223F"/>
              </a:solidFill>
              <a:latin typeface="Open Sans"/>
              <a:ea typeface="Open Sans"/>
              <a:cs typeface="Open Sans"/>
              <a:sym typeface="Open Sans"/>
            </a:endParaRPr>
          </a:p>
          <a:p>
            <a:pPr marL="457200" lvl="0" indent="-342900" algn="l" rtl="0">
              <a:lnSpc>
                <a:spcPct val="100000"/>
              </a:lnSpc>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Indicate your desire for an interview and specifically when and how you are going to contact the employer </a:t>
            </a:r>
            <a:endParaRPr sz="1800">
              <a:solidFill>
                <a:srgbClr val="0A223F"/>
              </a:solidFill>
              <a:latin typeface="Open Sans"/>
              <a:ea typeface="Open Sans"/>
              <a:cs typeface="Open Sans"/>
              <a:sym typeface="Open Sans"/>
            </a:endParaRPr>
          </a:p>
          <a:p>
            <a:pPr marL="457200" lvl="0" indent="0" algn="l" rtl="0">
              <a:lnSpc>
                <a:spcPct val="100000"/>
              </a:lnSpc>
              <a:spcBef>
                <a:spcPts val="0"/>
              </a:spcBef>
              <a:spcAft>
                <a:spcPts val="0"/>
              </a:spcAft>
              <a:buNone/>
            </a:pPr>
            <a:endParaRPr sz="1800">
              <a:solidFill>
                <a:srgbClr val="0A223F"/>
              </a:solidFill>
              <a:latin typeface="Open Sans"/>
              <a:ea typeface="Open Sans"/>
              <a:cs typeface="Open Sans"/>
              <a:sym typeface="Open Sans"/>
            </a:endParaRPr>
          </a:p>
          <a:p>
            <a:pPr marL="457200" lvl="0" indent="-342900" algn="l" rtl="0">
              <a:lnSpc>
                <a:spcPct val="100000"/>
              </a:lnSpc>
              <a:spcBef>
                <a:spcPts val="0"/>
              </a:spcBef>
              <a:spcAft>
                <a:spcPts val="0"/>
              </a:spcAft>
              <a:buClr>
                <a:srgbClr val="0A223F"/>
              </a:buClr>
              <a:buSzPts val="1800"/>
              <a:buFont typeface="Open Sans"/>
              <a:buChar char="●"/>
            </a:pPr>
            <a:r>
              <a:rPr lang="en" sz="1800">
                <a:solidFill>
                  <a:srgbClr val="0A223F"/>
                </a:solidFill>
                <a:latin typeface="Open Sans"/>
                <a:ea typeface="Open Sans"/>
                <a:cs typeface="Open Sans"/>
                <a:sym typeface="Open Sans"/>
              </a:rPr>
              <a:t>State your phone number and email address should they need to contact you </a:t>
            </a:r>
            <a:endParaRPr sz="1800">
              <a:solidFill>
                <a:srgbClr val="0A223F"/>
              </a:solidFill>
              <a:latin typeface="Open Sans"/>
              <a:ea typeface="Open Sans"/>
              <a:cs typeface="Open Sans"/>
              <a:sym typeface="Open Sans"/>
            </a:endParaRPr>
          </a:p>
        </p:txBody>
      </p:sp>
      <p:sp>
        <p:nvSpPr>
          <p:cNvPr id="486" name="Google Shape;486;p91"/>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65"/>
          <p:cNvSpPr txBox="1">
            <a:spLocks noGrp="1"/>
          </p:cNvSpPr>
          <p:nvPr>
            <p:ph type="body" idx="1"/>
          </p:nvPr>
        </p:nvSpPr>
        <p:spPr>
          <a:xfrm>
            <a:off x="457200" y="1200150"/>
            <a:ext cx="8229600" cy="3725700"/>
          </a:xfrm>
          <a:prstGeom prst="rect">
            <a:avLst/>
          </a:prstGeom>
          <a:noFill/>
          <a:ln>
            <a:noFill/>
          </a:ln>
        </p:spPr>
        <p:txBody>
          <a:bodyPr spcFirstLastPara="1" wrap="square" lIns="68575" tIns="68575" rIns="68575" bIns="68575" anchor="t" anchorCtr="0">
            <a:normAutofit/>
          </a:bodyPr>
          <a:lstStyle/>
          <a:p>
            <a:pPr marL="0" lvl="0" indent="0" algn="l" rtl="0">
              <a:lnSpc>
                <a:spcPct val="100000"/>
              </a:lnSpc>
              <a:spcBef>
                <a:spcPts val="0"/>
              </a:spcBef>
              <a:spcAft>
                <a:spcPts val="0"/>
              </a:spcAft>
              <a:buNone/>
            </a:pP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p:txBody>
      </p:sp>
      <p:sp>
        <p:nvSpPr>
          <p:cNvPr id="246" name="Google Shape;246;p65"/>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a:t>3</a:t>
            </a:fld>
            <a:endParaRPr/>
          </a:p>
        </p:txBody>
      </p:sp>
      <p:pic>
        <p:nvPicPr>
          <p:cNvPr id="247" name="Google Shape;247;p65"/>
          <p:cNvPicPr preferRelativeResize="0"/>
          <p:nvPr/>
        </p:nvPicPr>
        <p:blipFill>
          <a:blip r:embed="rId3">
            <a:alphaModFix/>
          </a:blip>
          <a:stretch>
            <a:fillRect/>
          </a:stretch>
        </p:blipFill>
        <p:spPr>
          <a:xfrm>
            <a:off x="5716300" y="270850"/>
            <a:ext cx="2691401" cy="1387750"/>
          </a:xfrm>
          <a:prstGeom prst="rect">
            <a:avLst/>
          </a:prstGeom>
          <a:noFill/>
          <a:ln>
            <a:noFill/>
          </a:ln>
        </p:spPr>
      </p:pic>
      <p:sp>
        <p:nvSpPr>
          <p:cNvPr id="248" name="Google Shape;248;p65"/>
          <p:cNvSpPr txBox="1"/>
          <p:nvPr/>
        </p:nvSpPr>
        <p:spPr>
          <a:xfrm>
            <a:off x="624450" y="2212800"/>
            <a:ext cx="7895100" cy="37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endParaRPr/>
          </a:p>
        </p:txBody>
      </p:sp>
      <p:sp>
        <p:nvSpPr>
          <p:cNvPr id="249" name="Google Shape;249;p65"/>
          <p:cNvSpPr txBox="1"/>
          <p:nvPr/>
        </p:nvSpPr>
        <p:spPr>
          <a:xfrm>
            <a:off x="2571450" y="2040450"/>
            <a:ext cx="4001100" cy="72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 sz="3500" b="1">
                <a:solidFill>
                  <a:srgbClr val="002060"/>
                </a:solidFill>
              </a:rPr>
              <a:t>JOB SEARCHING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92"/>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rmAutofit/>
          </a:bodyPr>
          <a:lstStyle/>
          <a:p>
            <a:pPr marL="0" lvl="0" indent="0" algn="ctr" rtl="0">
              <a:lnSpc>
                <a:spcPct val="100000"/>
              </a:lnSpc>
              <a:spcBef>
                <a:spcPts val="0"/>
              </a:spcBef>
              <a:spcAft>
                <a:spcPts val="0"/>
              </a:spcAft>
              <a:buSzPts val="2700"/>
              <a:buFont typeface="Arial"/>
              <a:buNone/>
            </a:pPr>
            <a:r>
              <a:rPr lang="en">
                <a:solidFill>
                  <a:srgbClr val="0A223F"/>
                </a:solidFill>
                <a:latin typeface="Open Sans"/>
                <a:ea typeface="Open Sans"/>
                <a:cs typeface="Open Sans"/>
                <a:sym typeface="Open Sans"/>
              </a:rPr>
              <a:t>SIGNATURE</a:t>
            </a:r>
            <a:endParaRPr>
              <a:solidFill>
                <a:srgbClr val="0A223F"/>
              </a:solidFill>
              <a:latin typeface="Open Sans"/>
              <a:ea typeface="Open Sans"/>
              <a:cs typeface="Open Sans"/>
              <a:sym typeface="Open Sans"/>
            </a:endParaRPr>
          </a:p>
        </p:txBody>
      </p:sp>
      <p:sp>
        <p:nvSpPr>
          <p:cNvPr id="492" name="Google Shape;492;p92"/>
          <p:cNvSpPr txBox="1">
            <a:spLocks noGrp="1"/>
          </p:cNvSpPr>
          <p:nvPr>
            <p:ph type="body" idx="1"/>
          </p:nvPr>
        </p:nvSpPr>
        <p:spPr>
          <a:xfrm>
            <a:off x="498641" y="1653945"/>
            <a:ext cx="8229600" cy="3725700"/>
          </a:xfrm>
          <a:prstGeom prst="rect">
            <a:avLst/>
          </a:prstGeom>
          <a:noFill/>
          <a:ln>
            <a:noFill/>
          </a:ln>
        </p:spPr>
        <p:txBody>
          <a:bodyPr spcFirstLastPara="1" wrap="square" lIns="68575" tIns="68575" rIns="68575" bIns="68575" anchor="t" anchorCtr="0">
            <a:normAutofit/>
          </a:bodyPr>
          <a:lstStyle/>
          <a:p>
            <a:pPr marL="0" lvl="0" indent="0" algn="l" rtl="0">
              <a:lnSpc>
                <a:spcPct val="100000"/>
              </a:lnSpc>
              <a:spcBef>
                <a:spcPts val="0"/>
              </a:spcBef>
              <a:spcAft>
                <a:spcPts val="0"/>
              </a:spcAft>
              <a:buClr>
                <a:srgbClr val="000000"/>
              </a:buClr>
              <a:buSzPts val="2100"/>
              <a:buFont typeface="Arial"/>
              <a:buNone/>
            </a:pPr>
            <a:r>
              <a:rPr lang="en">
                <a:solidFill>
                  <a:srgbClr val="0A223F"/>
                </a:solidFill>
                <a:latin typeface="Open Sans"/>
                <a:ea typeface="Open Sans"/>
                <a:cs typeface="Open Sans"/>
                <a:sym typeface="Open Sans"/>
              </a:rPr>
              <a:t>Sincerely</a:t>
            </a:r>
            <a:r>
              <a:rPr lang="en" sz="2100">
                <a:solidFill>
                  <a:srgbClr val="0A223F"/>
                </a:solidFill>
                <a:latin typeface="Open Sans"/>
                <a:ea typeface="Open Sans"/>
                <a:cs typeface="Open Sans"/>
                <a:sym typeface="Open Sans"/>
              </a:rPr>
              <a:t>,</a:t>
            </a:r>
            <a:endParaRPr>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100"/>
              <a:buFont typeface="Arial"/>
              <a:buNone/>
            </a:pPr>
            <a:endParaRPr sz="2100">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100"/>
              <a:buFont typeface="Arial"/>
              <a:buNone/>
            </a:pPr>
            <a:endParaRPr sz="2100">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100"/>
              <a:buFont typeface="Arial"/>
              <a:buNone/>
            </a:pPr>
            <a:endParaRPr sz="2100">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100"/>
              <a:buFont typeface="Arial"/>
              <a:buNone/>
            </a:pPr>
            <a:r>
              <a:rPr lang="en" sz="2100">
                <a:solidFill>
                  <a:srgbClr val="0A223F"/>
                </a:solidFill>
                <a:latin typeface="Open Sans"/>
                <a:ea typeface="Open Sans"/>
                <a:cs typeface="Open Sans"/>
                <a:sym typeface="Open Sans"/>
              </a:rPr>
              <a:t>John Doe</a:t>
            </a:r>
            <a:endParaRPr sz="2100">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000"/>
              <a:buFont typeface="Arial"/>
              <a:buNone/>
            </a:pPr>
            <a:endParaRPr sz="2000">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000"/>
              <a:buFont typeface="Arial"/>
              <a:buNone/>
            </a:pPr>
            <a:endParaRPr sz="2000">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A223F"/>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A223F"/>
              </a:solidFill>
              <a:latin typeface="Open Sans"/>
              <a:ea typeface="Open Sans"/>
              <a:cs typeface="Open Sans"/>
              <a:sym typeface="Open Sans"/>
            </a:endParaRPr>
          </a:p>
        </p:txBody>
      </p:sp>
      <p:sp>
        <p:nvSpPr>
          <p:cNvPr id="493" name="Google Shape;493;p92"/>
          <p:cNvSpPr/>
          <p:nvPr/>
        </p:nvSpPr>
        <p:spPr>
          <a:xfrm>
            <a:off x="580467" y="2325094"/>
            <a:ext cx="1101650" cy="580250"/>
          </a:xfrm>
          <a:custGeom>
            <a:avLst/>
            <a:gdLst/>
            <a:ahLst/>
            <a:cxnLst/>
            <a:rect l="l" t="t" r="r" b="b"/>
            <a:pathLst>
              <a:path w="44066" h="23210" extrusionOk="0">
                <a:moveTo>
                  <a:pt x="4609" y="15238"/>
                </a:moveTo>
                <a:cubicBezTo>
                  <a:pt x="1147" y="12930"/>
                  <a:pt x="-761" y="7495"/>
                  <a:pt x="381" y="3495"/>
                </a:cubicBezTo>
                <a:cubicBezTo>
                  <a:pt x="1393" y="-48"/>
                  <a:pt x="8118" y="-897"/>
                  <a:pt x="11185" y="1146"/>
                </a:cubicBezTo>
                <a:cubicBezTo>
                  <a:pt x="15299" y="3887"/>
                  <a:pt x="15566" y="11017"/>
                  <a:pt x="14003" y="15708"/>
                </a:cubicBezTo>
                <a:cubicBezTo>
                  <a:pt x="12627" y="19834"/>
                  <a:pt x="5806" y="25360"/>
                  <a:pt x="2730" y="22284"/>
                </a:cubicBezTo>
                <a:cubicBezTo>
                  <a:pt x="-1340" y="18213"/>
                  <a:pt x="9944" y="12927"/>
                  <a:pt x="14943" y="10071"/>
                </a:cubicBezTo>
                <a:cubicBezTo>
                  <a:pt x="16730" y="9049"/>
                  <a:pt x="23108" y="9131"/>
                  <a:pt x="21049" y="9131"/>
                </a:cubicBezTo>
                <a:cubicBezTo>
                  <a:pt x="18721" y="9131"/>
                  <a:pt x="14269" y="13257"/>
                  <a:pt x="16352" y="14298"/>
                </a:cubicBezTo>
                <a:cubicBezTo>
                  <a:pt x="18236" y="15239"/>
                  <a:pt x="18942" y="10071"/>
                  <a:pt x="21049" y="10071"/>
                </a:cubicBezTo>
                <a:cubicBezTo>
                  <a:pt x="23263" y="10071"/>
                  <a:pt x="25046" y="7474"/>
                  <a:pt x="25746" y="5374"/>
                </a:cubicBezTo>
                <a:cubicBezTo>
                  <a:pt x="25998" y="4616"/>
                  <a:pt x="25858" y="2310"/>
                  <a:pt x="26216" y="3025"/>
                </a:cubicBezTo>
                <a:cubicBezTo>
                  <a:pt x="27438" y="5470"/>
                  <a:pt x="25140" y="8396"/>
                  <a:pt x="24337" y="11010"/>
                </a:cubicBezTo>
                <a:cubicBezTo>
                  <a:pt x="23912" y="12389"/>
                  <a:pt x="22378" y="16259"/>
                  <a:pt x="23398" y="15238"/>
                </a:cubicBezTo>
                <a:cubicBezTo>
                  <a:pt x="25042" y="13590"/>
                  <a:pt x="26448" y="8426"/>
                  <a:pt x="28095" y="10071"/>
                </a:cubicBezTo>
                <a:cubicBezTo>
                  <a:pt x="29145" y="11120"/>
                  <a:pt x="28095" y="14767"/>
                  <a:pt x="29504" y="14298"/>
                </a:cubicBezTo>
                <a:cubicBezTo>
                  <a:pt x="31292" y="13701"/>
                  <a:pt x="31473" y="9475"/>
                  <a:pt x="33262" y="10071"/>
                </a:cubicBezTo>
                <a:cubicBezTo>
                  <a:pt x="35044" y="10664"/>
                  <a:pt x="31383" y="15708"/>
                  <a:pt x="33262" y="15708"/>
                </a:cubicBezTo>
                <a:cubicBezTo>
                  <a:pt x="35919" y="15708"/>
                  <a:pt x="36823" y="11730"/>
                  <a:pt x="38899" y="10071"/>
                </a:cubicBezTo>
                <a:cubicBezTo>
                  <a:pt x="41075" y="8329"/>
                  <a:pt x="41572" y="17893"/>
                  <a:pt x="44066" y="16647"/>
                </a:cubicBezTo>
              </a:path>
            </a:pathLst>
          </a:custGeom>
          <a:noFill/>
          <a:ln w="1905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solidFill>
                <a:srgbClr val="0A223F"/>
              </a:solidFill>
              <a:latin typeface="Open Sans"/>
              <a:ea typeface="Open Sans"/>
              <a:cs typeface="Open Sans"/>
              <a:sym typeface="Open Sans"/>
            </a:endParaRPr>
          </a:p>
        </p:txBody>
      </p:sp>
      <p:sp>
        <p:nvSpPr>
          <p:cNvPr id="494" name="Google Shape;494;p92"/>
          <p:cNvSpPr/>
          <p:nvPr/>
        </p:nvSpPr>
        <p:spPr>
          <a:xfrm>
            <a:off x="1746034" y="2122204"/>
            <a:ext cx="593575" cy="657945"/>
          </a:xfrm>
          <a:custGeom>
            <a:avLst/>
            <a:gdLst/>
            <a:ahLst/>
            <a:cxnLst/>
            <a:rect l="l" t="t" r="r" b="b"/>
            <a:pathLst>
              <a:path w="23743" h="29229" extrusionOk="0">
                <a:moveTo>
                  <a:pt x="7986" y="29229"/>
                </a:moveTo>
                <a:cubicBezTo>
                  <a:pt x="5713" y="19386"/>
                  <a:pt x="8565" y="-3402"/>
                  <a:pt x="17850" y="576"/>
                </a:cubicBezTo>
                <a:cubicBezTo>
                  <a:pt x="23157" y="2850"/>
                  <a:pt x="25690" y="13403"/>
                  <a:pt x="21608" y="17486"/>
                </a:cubicBezTo>
                <a:cubicBezTo>
                  <a:pt x="16504" y="22589"/>
                  <a:pt x="3230" y="22531"/>
                  <a:pt x="0" y="16077"/>
                </a:cubicBezTo>
              </a:path>
            </a:pathLst>
          </a:custGeom>
          <a:noFill/>
          <a:ln w="1905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solidFill>
                <a:srgbClr val="0A223F"/>
              </a:solidFill>
              <a:latin typeface="Open Sans"/>
              <a:ea typeface="Open Sans"/>
              <a:cs typeface="Open Sans"/>
              <a:sym typeface="Open Sans"/>
            </a:endParaRPr>
          </a:p>
        </p:txBody>
      </p:sp>
      <p:sp>
        <p:nvSpPr>
          <p:cNvPr id="495" name="Google Shape;495;p92"/>
          <p:cNvSpPr/>
          <p:nvPr/>
        </p:nvSpPr>
        <p:spPr>
          <a:xfrm>
            <a:off x="2191113" y="2597625"/>
            <a:ext cx="424825" cy="182525"/>
          </a:xfrm>
          <a:custGeom>
            <a:avLst/>
            <a:gdLst/>
            <a:ahLst/>
            <a:cxnLst/>
            <a:rect l="l" t="t" r="r" b="b"/>
            <a:pathLst>
              <a:path w="16993" h="7301" extrusionOk="0">
                <a:moveTo>
                  <a:pt x="4311" y="2604"/>
                </a:moveTo>
                <a:cubicBezTo>
                  <a:pt x="2869" y="2243"/>
                  <a:pt x="374" y="2556"/>
                  <a:pt x="83" y="4013"/>
                </a:cubicBezTo>
                <a:cubicBezTo>
                  <a:pt x="-249" y="5673"/>
                  <a:pt x="2617" y="6832"/>
                  <a:pt x="4311" y="6832"/>
                </a:cubicBezTo>
                <a:cubicBezTo>
                  <a:pt x="5250" y="6832"/>
                  <a:pt x="4311" y="4952"/>
                  <a:pt x="4311" y="4013"/>
                </a:cubicBezTo>
                <a:cubicBezTo>
                  <a:pt x="4311" y="1351"/>
                  <a:pt x="13239" y="2136"/>
                  <a:pt x="11357" y="255"/>
                </a:cubicBezTo>
                <a:cubicBezTo>
                  <a:pt x="10335" y="-765"/>
                  <a:pt x="9550" y="3328"/>
                  <a:pt x="10417" y="4483"/>
                </a:cubicBezTo>
                <a:cubicBezTo>
                  <a:pt x="11848" y="6390"/>
                  <a:pt x="14730" y="6547"/>
                  <a:pt x="16993" y="7301"/>
                </a:cubicBezTo>
              </a:path>
            </a:pathLst>
          </a:custGeom>
          <a:noFill/>
          <a:ln w="19050" cap="flat" cmpd="sng">
            <a:solidFill>
              <a:schemeClr val="dk1"/>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sz="1100">
              <a:solidFill>
                <a:srgbClr val="0A223F"/>
              </a:solidFill>
              <a:latin typeface="Open Sans"/>
              <a:ea typeface="Open Sans"/>
              <a:cs typeface="Open Sans"/>
              <a:sym typeface="Open Sans"/>
            </a:endParaRPr>
          </a:p>
        </p:txBody>
      </p:sp>
      <p:sp>
        <p:nvSpPr>
          <p:cNvPr id="496" name="Google Shape;496;p92"/>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93"/>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rmAutofit/>
          </a:bodyPr>
          <a:lstStyle/>
          <a:p>
            <a:pPr marL="0" lvl="0" indent="0" algn="ctr" rtl="0">
              <a:lnSpc>
                <a:spcPct val="100000"/>
              </a:lnSpc>
              <a:spcBef>
                <a:spcPts val="0"/>
              </a:spcBef>
              <a:spcAft>
                <a:spcPts val="0"/>
              </a:spcAft>
              <a:buSzPts val="2700"/>
              <a:buFont typeface="Arial"/>
              <a:buNone/>
            </a:pPr>
            <a:r>
              <a:rPr lang="en">
                <a:solidFill>
                  <a:srgbClr val="001125"/>
                </a:solidFill>
                <a:latin typeface="Open Sans"/>
                <a:ea typeface="Open Sans"/>
                <a:cs typeface="Open Sans"/>
                <a:sym typeface="Open Sans"/>
              </a:rPr>
              <a:t>TIPS	</a:t>
            </a:r>
            <a:endParaRPr>
              <a:solidFill>
                <a:srgbClr val="001125"/>
              </a:solidFill>
              <a:latin typeface="Open Sans"/>
              <a:ea typeface="Open Sans"/>
              <a:cs typeface="Open Sans"/>
              <a:sym typeface="Open Sans"/>
            </a:endParaRPr>
          </a:p>
        </p:txBody>
      </p:sp>
      <p:sp>
        <p:nvSpPr>
          <p:cNvPr id="502" name="Google Shape;502;p93"/>
          <p:cNvSpPr txBox="1">
            <a:spLocks noGrp="1"/>
          </p:cNvSpPr>
          <p:nvPr>
            <p:ph type="body" idx="1"/>
          </p:nvPr>
        </p:nvSpPr>
        <p:spPr>
          <a:xfrm>
            <a:off x="457200" y="1200150"/>
            <a:ext cx="8229600" cy="2867700"/>
          </a:xfrm>
          <a:prstGeom prst="rect">
            <a:avLst/>
          </a:prstGeom>
          <a:noFill/>
          <a:ln>
            <a:noFill/>
          </a:ln>
        </p:spPr>
        <p:txBody>
          <a:bodyPr spcFirstLastPara="1" wrap="square" lIns="68575" tIns="68575" rIns="68575" bIns="68575" anchor="t" anchorCtr="0">
            <a:normAutofit/>
          </a:bodyPr>
          <a:lstStyle/>
          <a:p>
            <a:pPr marL="0" lvl="0" indent="-146050" algn="l" rtl="0">
              <a:lnSpc>
                <a:spcPct val="100000"/>
              </a:lnSpc>
              <a:spcBef>
                <a:spcPts val="0"/>
              </a:spcBef>
              <a:spcAft>
                <a:spcPts val="0"/>
              </a:spcAft>
              <a:buClr>
                <a:srgbClr val="001125"/>
              </a:buClr>
              <a:buSzPts val="2300"/>
              <a:buFont typeface="Open Sans"/>
              <a:buChar char="•"/>
            </a:pPr>
            <a:r>
              <a:rPr lang="en">
                <a:solidFill>
                  <a:srgbClr val="001125"/>
                </a:solidFill>
                <a:latin typeface="Open Sans"/>
                <a:ea typeface="Open Sans"/>
                <a:cs typeface="Open Sans"/>
                <a:sym typeface="Open Sans"/>
              </a:rPr>
              <a:t>Clear, concise, and concrete</a:t>
            </a: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a:p>
            <a:pPr marL="0" lvl="0" indent="-146050" algn="l" rtl="0">
              <a:lnSpc>
                <a:spcPct val="100000"/>
              </a:lnSpc>
              <a:spcBef>
                <a:spcPts val="0"/>
              </a:spcBef>
              <a:spcAft>
                <a:spcPts val="0"/>
              </a:spcAft>
              <a:buClr>
                <a:srgbClr val="001125"/>
              </a:buClr>
              <a:buSzPts val="2300"/>
              <a:buFont typeface="Open Sans"/>
              <a:buChar char="•"/>
            </a:pPr>
            <a:r>
              <a:rPr lang="en">
                <a:solidFill>
                  <a:srgbClr val="001125"/>
                </a:solidFill>
                <a:latin typeface="Open Sans"/>
                <a:ea typeface="Open Sans"/>
                <a:cs typeface="Open Sans"/>
                <a:sym typeface="Open Sans"/>
              </a:rPr>
              <a:t>Proofread</a:t>
            </a: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r>
              <a:rPr lang="en">
                <a:solidFill>
                  <a:srgbClr val="001125"/>
                </a:solidFill>
                <a:latin typeface="Open Sans"/>
                <a:ea typeface="Open Sans"/>
                <a:cs typeface="Open Sans"/>
                <a:sym typeface="Open Sans"/>
              </a:rPr>
              <a:t> </a:t>
            </a:r>
            <a:endParaRPr>
              <a:solidFill>
                <a:srgbClr val="001125"/>
              </a:solidFill>
              <a:latin typeface="Open Sans"/>
              <a:ea typeface="Open Sans"/>
              <a:cs typeface="Open Sans"/>
              <a:sym typeface="Open Sans"/>
            </a:endParaRPr>
          </a:p>
          <a:p>
            <a:pPr marL="0" lvl="0" indent="-146050" algn="l" rtl="0">
              <a:lnSpc>
                <a:spcPct val="100000"/>
              </a:lnSpc>
              <a:spcBef>
                <a:spcPts val="0"/>
              </a:spcBef>
              <a:spcAft>
                <a:spcPts val="0"/>
              </a:spcAft>
              <a:buClr>
                <a:srgbClr val="001125"/>
              </a:buClr>
              <a:buSzPts val="2300"/>
              <a:buFont typeface="Open Sans"/>
              <a:buChar char="•"/>
            </a:pPr>
            <a:r>
              <a:rPr lang="en">
                <a:solidFill>
                  <a:srgbClr val="001125"/>
                </a:solidFill>
                <a:latin typeface="Open Sans"/>
                <a:ea typeface="Open Sans"/>
                <a:cs typeface="Open Sans"/>
                <a:sym typeface="Open Sans"/>
              </a:rPr>
              <a:t>Write a new targeted cover letter for each job</a:t>
            </a: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p:txBody>
      </p:sp>
      <p:sp>
        <p:nvSpPr>
          <p:cNvPr id="503" name="Google Shape;503;p93"/>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94"/>
          <p:cNvSpPr txBox="1">
            <a:spLocks noGrp="1"/>
          </p:cNvSpPr>
          <p:nvPr>
            <p:ph type="body" idx="1"/>
          </p:nvPr>
        </p:nvSpPr>
        <p:spPr>
          <a:xfrm>
            <a:off x="457200" y="1200150"/>
            <a:ext cx="8229600" cy="3725700"/>
          </a:xfrm>
          <a:prstGeom prst="rect">
            <a:avLst/>
          </a:prstGeom>
          <a:noFill/>
          <a:ln>
            <a:noFill/>
          </a:ln>
        </p:spPr>
        <p:txBody>
          <a:bodyPr spcFirstLastPara="1" wrap="square" lIns="68575" tIns="68575" rIns="68575" bIns="68575" anchor="t" anchorCtr="0">
            <a:normAutofit/>
          </a:bodyPr>
          <a:lstStyle/>
          <a:p>
            <a:pPr marL="0" lvl="0" indent="0" algn="l" rtl="0">
              <a:lnSpc>
                <a:spcPct val="100000"/>
              </a:lnSpc>
              <a:spcBef>
                <a:spcPts val="0"/>
              </a:spcBef>
              <a:spcAft>
                <a:spcPts val="0"/>
              </a:spcAft>
              <a:buNone/>
            </a:pP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p:txBody>
      </p:sp>
      <p:sp>
        <p:nvSpPr>
          <p:cNvPr id="509" name="Google Shape;509;p94"/>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a:t>32</a:t>
            </a:fld>
            <a:endParaRPr/>
          </a:p>
        </p:txBody>
      </p:sp>
      <p:sp>
        <p:nvSpPr>
          <p:cNvPr id="510" name="Google Shape;510;p94"/>
          <p:cNvSpPr txBox="1"/>
          <p:nvPr/>
        </p:nvSpPr>
        <p:spPr>
          <a:xfrm>
            <a:off x="624450" y="2212800"/>
            <a:ext cx="7895100" cy="37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endParaRPr/>
          </a:p>
        </p:txBody>
      </p:sp>
      <p:sp>
        <p:nvSpPr>
          <p:cNvPr id="511" name="Google Shape;511;p94"/>
          <p:cNvSpPr txBox="1">
            <a:spLocks noGrp="1"/>
          </p:cNvSpPr>
          <p:nvPr>
            <p:ph type="body" idx="1"/>
          </p:nvPr>
        </p:nvSpPr>
        <p:spPr>
          <a:xfrm>
            <a:off x="3308100" y="2155500"/>
            <a:ext cx="2527800" cy="832500"/>
          </a:xfrm>
          <a:prstGeom prst="rect">
            <a:avLst/>
          </a:prstGeom>
        </p:spPr>
        <p:txBody>
          <a:bodyPr spcFirstLastPara="1" wrap="square" lIns="68575" tIns="68575" rIns="68575" bIns="68575" anchor="t" anchorCtr="0">
            <a:normAutofit/>
          </a:bodyPr>
          <a:lstStyle/>
          <a:p>
            <a:pPr marL="0" lvl="0" indent="0" algn="l" rtl="0">
              <a:spcBef>
                <a:spcPts val="800"/>
              </a:spcBef>
              <a:spcAft>
                <a:spcPts val="0"/>
              </a:spcAft>
              <a:buClr>
                <a:schemeClr val="dk1"/>
              </a:buClr>
              <a:buSzPts val="1100"/>
              <a:buFont typeface="Arial"/>
              <a:buNone/>
            </a:pPr>
            <a:r>
              <a:rPr lang="en" sz="3000" b="1">
                <a:solidFill>
                  <a:srgbClr val="002060"/>
                </a:solidFill>
                <a:latin typeface="Arial"/>
                <a:ea typeface="Arial"/>
                <a:cs typeface="Arial"/>
                <a:sym typeface="Arial"/>
              </a:rPr>
              <a:t>INTERVIEW</a:t>
            </a:r>
            <a:endParaRPr sz="3000" b="1"/>
          </a:p>
        </p:txBody>
      </p:sp>
      <p:pic>
        <p:nvPicPr>
          <p:cNvPr id="512" name="Google Shape;512;p94"/>
          <p:cNvPicPr preferRelativeResize="0"/>
          <p:nvPr/>
        </p:nvPicPr>
        <p:blipFill>
          <a:blip r:embed="rId3">
            <a:alphaModFix/>
          </a:blip>
          <a:stretch>
            <a:fillRect/>
          </a:stretch>
        </p:blipFill>
        <p:spPr>
          <a:xfrm>
            <a:off x="6112000" y="306500"/>
            <a:ext cx="2457624" cy="1849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95"/>
          <p:cNvSpPr txBox="1">
            <a:spLocks noGrp="1"/>
          </p:cNvSpPr>
          <p:nvPr>
            <p:ph type="title"/>
          </p:nvPr>
        </p:nvSpPr>
        <p:spPr>
          <a:xfrm>
            <a:off x="628650" y="32779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Calibri"/>
              <a:buNone/>
            </a:pPr>
            <a:r>
              <a:rPr lang="en" b="1">
                <a:solidFill>
                  <a:schemeClr val="dk1"/>
                </a:solidFill>
              </a:rPr>
              <a:t>What is an Interview?</a:t>
            </a:r>
            <a:br>
              <a:rPr lang="en" sz="3000" b="1"/>
            </a:br>
            <a:r>
              <a:rPr lang="en" sz="3000" b="1"/>
              <a:t> </a:t>
            </a:r>
            <a:endParaRPr sz="3000" b="1"/>
          </a:p>
        </p:txBody>
      </p:sp>
      <p:sp>
        <p:nvSpPr>
          <p:cNvPr id="519" name="Google Shape;519;p95"/>
          <p:cNvSpPr txBox="1">
            <a:spLocks noGrp="1"/>
          </p:cNvSpPr>
          <p:nvPr>
            <p:ph type="body" idx="1"/>
          </p:nvPr>
        </p:nvSpPr>
        <p:spPr>
          <a:xfrm>
            <a:off x="628650" y="1369224"/>
            <a:ext cx="7886700" cy="2945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400"/>
              <a:buNone/>
            </a:pPr>
            <a:r>
              <a:rPr lang="en" sz="2800">
                <a:latin typeface="Arial"/>
                <a:ea typeface="Arial"/>
                <a:cs typeface="Arial"/>
                <a:sym typeface="Arial"/>
              </a:rPr>
              <a:t>An interview is a conversation between you and 1 or more members from an organization to discuss your qualifications for a job opportunity. </a:t>
            </a:r>
            <a:r>
              <a:rPr lang="en" sz="2400"/>
              <a:t> </a:t>
            </a:r>
            <a:endParaRPr/>
          </a:p>
          <a:p>
            <a:pPr marL="0" lvl="0" indent="0" algn="l" rtl="0">
              <a:lnSpc>
                <a:spcPct val="90000"/>
              </a:lnSpc>
              <a:spcBef>
                <a:spcPts val="0"/>
              </a:spcBef>
              <a:spcAft>
                <a:spcPts val="0"/>
              </a:spcAft>
              <a:buClr>
                <a:schemeClr val="dk1"/>
              </a:buClr>
              <a:buSzPts val="2400"/>
              <a:buNone/>
            </a:pPr>
            <a:endParaRPr/>
          </a:p>
          <a:p>
            <a:pPr marL="863600" lvl="0" indent="0" algn="l" rtl="0">
              <a:lnSpc>
                <a:spcPct val="90000"/>
              </a:lnSpc>
              <a:spcBef>
                <a:spcPts val="400"/>
              </a:spcBef>
              <a:spcAft>
                <a:spcPts val="0"/>
              </a:spcAft>
              <a:buNone/>
            </a:pPr>
            <a:endParaRPr>
              <a:latin typeface="Arial"/>
              <a:ea typeface="Arial"/>
              <a:cs typeface="Arial"/>
              <a:sym typeface="Arial"/>
            </a:endParaRPr>
          </a:p>
          <a:p>
            <a:pPr marL="177800" lvl="0" indent="-38100" algn="l" rtl="0">
              <a:lnSpc>
                <a:spcPct val="90000"/>
              </a:lnSpc>
              <a:spcBef>
                <a:spcPts val="800"/>
              </a:spcBef>
              <a:spcAft>
                <a:spcPts val="0"/>
              </a:spcAft>
              <a:buClr>
                <a:schemeClr val="dk1"/>
              </a:buClr>
              <a:buSzPts val="2100"/>
              <a:buNone/>
            </a:pPr>
            <a:endParaRPr/>
          </a:p>
        </p:txBody>
      </p:sp>
      <p:pic>
        <p:nvPicPr>
          <p:cNvPr id="520" name="Google Shape;520;p95" descr="Image result for two people shaking hands in suits"/>
          <p:cNvPicPr preferRelativeResize="0"/>
          <p:nvPr/>
        </p:nvPicPr>
        <p:blipFill rotWithShape="1">
          <a:blip r:embed="rId3">
            <a:alphaModFix/>
          </a:blip>
          <a:srcRect/>
          <a:stretch/>
        </p:blipFill>
        <p:spPr>
          <a:xfrm>
            <a:off x="6662775" y="2787275"/>
            <a:ext cx="1604100" cy="1527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96"/>
          <p:cNvSpPr txBox="1">
            <a:spLocks noGrp="1"/>
          </p:cNvSpPr>
          <p:nvPr>
            <p:ph type="title"/>
          </p:nvPr>
        </p:nvSpPr>
        <p:spPr>
          <a:xfrm>
            <a:off x="620450" y="110025"/>
            <a:ext cx="52425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4100"/>
              <a:buFont typeface="Calibri"/>
              <a:buNone/>
            </a:pPr>
            <a:r>
              <a:rPr lang="en" b="1">
                <a:solidFill>
                  <a:schemeClr val="dk1"/>
                </a:solidFill>
              </a:rPr>
              <a:t>Types of Interviews </a:t>
            </a:r>
            <a:endParaRPr b="1">
              <a:solidFill>
                <a:schemeClr val="dk1"/>
              </a:solidFill>
            </a:endParaRPr>
          </a:p>
        </p:txBody>
      </p:sp>
      <p:sp>
        <p:nvSpPr>
          <p:cNvPr id="527" name="Google Shape;527;p96"/>
          <p:cNvSpPr txBox="1"/>
          <p:nvPr/>
        </p:nvSpPr>
        <p:spPr>
          <a:xfrm>
            <a:off x="755350" y="854250"/>
            <a:ext cx="2561100" cy="3541800"/>
          </a:xfrm>
          <a:prstGeom prst="rect">
            <a:avLst/>
          </a:prstGeom>
          <a:noFill/>
          <a:ln>
            <a:noFill/>
          </a:ln>
        </p:spPr>
        <p:txBody>
          <a:bodyPr spcFirstLastPara="1" wrap="square" lIns="68575" tIns="34275" rIns="68575" bIns="34275" anchor="t" anchorCtr="0">
            <a:spAutoFit/>
          </a:bodyPr>
          <a:lstStyle/>
          <a:p>
            <a:pPr marL="0" lvl="0" indent="0" algn="l" rtl="0">
              <a:lnSpc>
                <a:spcPct val="90000"/>
              </a:lnSpc>
              <a:spcBef>
                <a:spcPts val="0"/>
              </a:spcBef>
              <a:spcAft>
                <a:spcPts val="0"/>
              </a:spcAft>
              <a:buClr>
                <a:schemeClr val="dk1"/>
              </a:buClr>
              <a:buSzPts val="4000"/>
              <a:buFont typeface="Calibri"/>
              <a:buNone/>
            </a:pPr>
            <a:endParaRPr sz="2400" b="1">
              <a:solidFill>
                <a:srgbClr val="063F7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Open Sans"/>
                <a:ea typeface="Open Sans"/>
                <a:cs typeface="Open Sans"/>
                <a:sym typeface="Open Sans"/>
              </a:rPr>
              <a:t>Phone </a:t>
            </a:r>
            <a:endParaRPr sz="110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endParaRPr sz="2400" b="1">
              <a:solidFill>
                <a:schemeClr val="dk1"/>
              </a:solidFill>
              <a:latin typeface="Open Sans"/>
              <a:ea typeface="Open Sans"/>
              <a:cs typeface="Open Sans"/>
              <a:sym typeface="Open Sans"/>
            </a:endParaRPr>
          </a:p>
          <a:p>
            <a:pPr marL="0" lvl="0" indent="0" algn="l" rtl="0">
              <a:spcBef>
                <a:spcPts val="0"/>
              </a:spcBef>
              <a:spcAft>
                <a:spcPts val="0"/>
              </a:spcAft>
              <a:buClr>
                <a:srgbClr val="000000"/>
              </a:buClr>
              <a:buSzPts val="2400"/>
              <a:buFont typeface="Arial"/>
              <a:buNone/>
            </a:pPr>
            <a:r>
              <a:rPr lang="en" sz="2400" b="1">
                <a:solidFill>
                  <a:schemeClr val="dk1"/>
                </a:solidFill>
                <a:latin typeface="Open Sans"/>
                <a:ea typeface="Open Sans"/>
                <a:cs typeface="Open Sans"/>
                <a:sym typeface="Open Sans"/>
              </a:rPr>
              <a:t>Robo </a:t>
            </a:r>
            <a:endParaRPr sz="1100">
              <a:latin typeface="Open Sans"/>
              <a:ea typeface="Open Sans"/>
              <a:cs typeface="Open Sans"/>
              <a:sym typeface="Open Sans"/>
            </a:endParaRPr>
          </a:p>
          <a:p>
            <a:pPr marL="0" lvl="0" indent="0" algn="l" rtl="0">
              <a:spcBef>
                <a:spcPts val="0"/>
              </a:spcBef>
              <a:spcAft>
                <a:spcPts val="0"/>
              </a:spcAft>
              <a:buClr>
                <a:srgbClr val="000000"/>
              </a:buClr>
              <a:buSzPts val="2400"/>
              <a:buFont typeface="Arial"/>
              <a:buNone/>
            </a:pPr>
            <a:r>
              <a:rPr lang="en" sz="2400" b="1">
                <a:solidFill>
                  <a:schemeClr val="dk1"/>
                </a:solidFill>
                <a:latin typeface="Open Sans"/>
                <a:ea typeface="Open Sans"/>
                <a:cs typeface="Open Sans"/>
                <a:sym typeface="Open Sans"/>
              </a:rPr>
              <a:t>Interview</a:t>
            </a:r>
            <a:endParaRPr sz="2400" b="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endParaRPr sz="2400" b="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en" sz="2400" b="1">
                <a:solidFill>
                  <a:schemeClr val="dk1"/>
                </a:solidFill>
                <a:latin typeface="Open Sans"/>
                <a:ea typeface="Open Sans"/>
                <a:cs typeface="Open Sans"/>
                <a:sym typeface="Open Sans"/>
              </a:rPr>
              <a:t>Video</a:t>
            </a:r>
            <a:endParaRPr sz="2400" b="1">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endParaRPr sz="2400" b="1">
              <a:solidFill>
                <a:srgbClr val="063F7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400"/>
              <a:buFont typeface="Arial"/>
              <a:buNone/>
            </a:pPr>
            <a:r>
              <a:rPr lang="en" sz="2400" b="1">
                <a:solidFill>
                  <a:srgbClr val="063F70"/>
                </a:solidFill>
                <a:latin typeface="Open Sans"/>
                <a:ea typeface="Open Sans"/>
                <a:cs typeface="Open Sans"/>
                <a:sym typeface="Open Sans"/>
              </a:rPr>
              <a:t>On-site</a:t>
            </a:r>
            <a:r>
              <a:rPr lang="en" sz="2400" b="1" i="0" u="none" strike="noStrike" cap="none">
                <a:solidFill>
                  <a:schemeClr val="dk1"/>
                </a:solidFill>
                <a:latin typeface="Open Sans"/>
                <a:ea typeface="Open Sans"/>
                <a:cs typeface="Open Sans"/>
                <a:sym typeface="Open Sans"/>
              </a:rPr>
              <a:t> </a:t>
            </a:r>
            <a:endParaRPr sz="1100" i="0" u="none" strike="noStrike" cap="none">
              <a:solidFill>
                <a:srgbClr val="000000"/>
              </a:solidFill>
              <a:latin typeface="Open Sans"/>
              <a:ea typeface="Open Sans"/>
              <a:cs typeface="Open Sans"/>
              <a:sym typeface="Open Sans"/>
            </a:endParaRPr>
          </a:p>
          <a:p>
            <a:pPr marL="279400" marR="0" lvl="0" indent="-203200" algn="l" rtl="0">
              <a:lnSpc>
                <a:spcPct val="100000"/>
              </a:lnSpc>
              <a:spcBef>
                <a:spcPts val="0"/>
              </a:spcBef>
              <a:spcAft>
                <a:spcPts val="0"/>
              </a:spcAft>
              <a:buClr>
                <a:schemeClr val="dk1"/>
              </a:buClr>
              <a:buSzPts val="1200"/>
              <a:buFont typeface="Noto Sans Symbols"/>
              <a:buNone/>
            </a:pPr>
            <a:endParaRPr sz="1200" b="1" i="0" u="none" strike="noStrike" cap="none">
              <a:solidFill>
                <a:schemeClr val="dk1"/>
              </a:solidFill>
              <a:latin typeface="Open Sans"/>
              <a:ea typeface="Open Sans"/>
              <a:cs typeface="Open Sans"/>
              <a:sym typeface="Open Sans"/>
            </a:endParaRPr>
          </a:p>
        </p:txBody>
      </p:sp>
      <p:sp>
        <p:nvSpPr>
          <p:cNvPr id="528" name="Google Shape;528;p96"/>
          <p:cNvSpPr txBox="1"/>
          <p:nvPr/>
        </p:nvSpPr>
        <p:spPr>
          <a:xfrm>
            <a:off x="4139102" y="1257025"/>
            <a:ext cx="33783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1" u="none" strike="noStrike" cap="none">
                <a:solidFill>
                  <a:schemeClr val="dk1"/>
                </a:solidFill>
                <a:latin typeface="Open Sans"/>
                <a:ea typeface="Open Sans"/>
                <a:cs typeface="Open Sans"/>
                <a:sym typeface="Open Sans"/>
              </a:rPr>
              <a:t>1 or more Interviewers</a:t>
            </a:r>
            <a:endParaRPr sz="1800" b="1" i="1" u="none" strike="noStrike" cap="none">
              <a:solidFill>
                <a:schemeClr val="dk1"/>
              </a:solidFill>
              <a:latin typeface="Open Sans"/>
              <a:ea typeface="Open Sans"/>
              <a:cs typeface="Open Sans"/>
              <a:sym typeface="Open Sans"/>
            </a:endParaRPr>
          </a:p>
        </p:txBody>
      </p:sp>
      <p:sp>
        <p:nvSpPr>
          <p:cNvPr id="529" name="Google Shape;529;p96"/>
          <p:cNvSpPr txBox="1"/>
          <p:nvPr/>
        </p:nvSpPr>
        <p:spPr>
          <a:xfrm>
            <a:off x="4139100" y="2076850"/>
            <a:ext cx="44394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1" u="none" strike="noStrike" cap="none">
                <a:solidFill>
                  <a:schemeClr val="dk1"/>
                </a:solidFill>
                <a:latin typeface="Open Sans"/>
                <a:ea typeface="Open Sans"/>
                <a:cs typeface="Open Sans"/>
                <a:sym typeface="Open Sans"/>
              </a:rPr>
              <a:t>Recorded answer by video </a:t>
            </a:r>
            <a:endParaRPr sz="1100" i="0" u="none" strike="noStrike" cap="none">
              <a:solidFill>
                <a:srgbClr val="000000"/>
              </a:solidFill>
              <a:latin typeface="Open Sans"/>
              <a:ea typeface="Open Sans"/>
              <a:cs typeface="Open Sans"/>
              <a:sym typeface="Open Sans"/>
            </a:endParaRPr>
          </a:p>
        </p:txBody>
      </p:sp>
      <p:sp>
        <p:nvSpPr>
          <p:cNvPr id="530" name="Google Shape;530;p96"/>
          <p:cNvSpPr txBox="1"/>
          <p:nvPr/>
        </p:nvSpPr>
        <p:spPr>
          <a:xfrm>
            <a:off x="4247000" y="2946675"/>
            <a:ext cx="37920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1" u="none" strike="noStrike" cap="none">
                <a:solidFill>
                  <a:schemeClr val="dk1"/>
                </a:solidFill>
                <a:latin typeface="Open Sans"/>
                <a:ea typeface="Open Sans"/>
                <a:cs typeface="Open Sans"/>
                <a:sym typeface="Open Sans"/>
              </a:rPr>
              <a:t>1 or more interviewers </a:t>
            </a:r>
            <a:endParaRPr sz="1100" i="0" u="none" strike="noStrike" cap="none">
              <a:solidFill>
                <a:srgbClr val="000000"/>
              </a:solidFill>
              <a:latin typeface="Open Sans"/>
              <a:ea typeface="Open Sans"/>
              <a:cs typeface="Open Sans"/>
              <a:sym typeface="Open Sans"/>
            </a:endParaRPr>
          </a:p>
        </p:txBody>
      </p:sp>
      <p:sp>
        <p:nvSpPr>
          <p:cNvPr id="531" name="Google Shape;531;p96"/>
          <p:cNvSpPr/>
          <p:nvPr/>
        </p:nvSpPr>
        <p:spPr>
          <a:xfrm>
            <a:off x="2469175" y="2076849"/>
            <a:ext cx="950700" cy="3462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2" name="Google Shape;532;p96"/>
          <p:cNvSpPr/>
          <p:nvPr/>
        </p:nvSpPr>
        <p:spPr>
          <a:xfrm>
            <a:off x="2469175" y="2896686"/>
            <a:ext cx="950700" cy="3462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3" name="Google Shape;533;p96"/>
          <p:cNvSpPr txBox="1"/>
          <p:nvPr/>
        </p:nvSpPr>
        <p:spPr>
          <a:xfrm>
            <a:off x="4202050" y="3816500"/>
            <a:ext cx="5374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1">
                <a:solidFill>
                  <a:schemeClr val="dk1"/>
                </a:solidFill>
                <a:latin typeface="Open Sans"/>
                <a:ea typeface="Open Sans"/>
                <a:cs typeface="Open Sans"/>
                <a:sym typeface="Open Sans"/>
              </a:rPr>
              <a:t>individual /group/panel </a:t>
            </a:r>
            <a:endParaRPr sz="1800" b="1" i="1" u="none" strike="noStrike" cap="none">
              <a:solidFill>
                <a:schemeClr val="dk1"/>
              </a:solidFill>
              <a:latin typeface="Open Sans"/>
              <a:ea typeface="Open Sans"/>
              <a:cs typeface="Open Sans"/>
              <a:sym typeface="Open Sans"/>
            </a:endParaRPr>
          </a:p>
        </p:txBody>
      </p:sp>
      <p:sp>
        <p:nvSpPr>
          <p:cNvPr id="534" name="Google Shape;534;p96"/>
          <p:cNvSpPr/>
          <p:nvPr/>
        </p:nvSpPr>
        <p:spPr>
          <a:xfrm>
            <a:off x="2469175" y="3816499"/>
            <a:ext cx="950700" cy="3462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p96"/>
          <p:cNvSpPr/>
          <p:nvPr/>
        </p:nvSpPr>
        <p:spPr>
          <a:xfrm>
            <a:off x="2432750" y="1257024"/>
            <a:ext cx="950700" cy="346200"/>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22D46"/>
        </a:solidFill>
        <a:effectLst/>
      </p:bgPr>
    </p:bg>
    <p:spTree>
      <p:nvGrpSpPr>
        <p:cNvPr id="1" name="Shape 540"/>
        <p:cNvGrpSpPr/>
        <p:nvPr/>
      </p:nvGrpSpPr>
      <p:grpSpPr>
        <a:xfrm>
          <a:off x="0" y="0"/>
          <a:ext cx="0" cy="0"/>
          <a:chOff x="0" y="0"/>
          <a:chExt cx="0" cy="0"/>
        </a:xfrm>
      </p:grpSpPr>
      <p:sp>
        <p:nvSpPr>
          <p:cNvPr id="541" name="Google Shape;541;p97"/>
          <p:cNvSpPr/>
          <p:nvPr/>
        </p:nvSpPr>
        <p:spPr>
          <a:xfrm>
            <a:off x="319837" y="206269"/>
            <a:ext cx="8504400" cy="4374600"/>
          </a:xfrm>
          <a:prstGeom prst="rect">
            <a:avLst/>
          </a:prstGeom>
          <a:solidFill>
            <a:schemeClr val="lt1"/>
          </a:solidFill>
          <a:ln w="762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215900" marR="0" lvl="0" indent="-215900" algn="l" rtl="0">
              <a:lnSpc>
                <a:spcPct val="100000"/>
              </a:lnSpc>
              <a:spcBef>
                <a:spcPts val="0"/>
              </a:spcBef>
              <a:spcAft>
                <a:spcPts val="0"/>
              </a:spcAft>
              <a:buClr>
                <a:schemeClr val="lt1"/>
              </a:buClr>
              <a:buSzPts val="1400"/>
              <a:buFont typeface="Noto Sans Symbols"/>
              <a:buChar char="❑"/>
            </a:pPr>
            <a:r>
              <a:rPr lang="en" sz="1400" b="0" i="0" u="none" strike="noStrike" cap="none">
                <a:solidFill>
                  <a:schemeClr val="lt1"/>
                </a:solidFill>
                <a:latin typeface="Calibri"/>
                <a:ea typeface="Calibri"/>
                <a:cs typeface="Calibri"/>
                <a:sym typeface="Calibri"/>
              </a:rPr>
              <a:t>Take notes before and during the interview</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lt1"/>
              </a:buClr>
              <a:buSzPts val="1400"/>
              <a:buFont typeface="Noto Sans Symbols"/>
              <a:buChar char="❑"/>
            </a:pPr>
            <a:r>
              <a:rPr lang="en" sz="1400" b="0" i="0" u="none" strike="noStrike" cap="none">
                <a:solidFill>
                  <a:schemeClr val="lt1"/>
                </a:solidFill>
                <a:latin typeface="Calibri"/>
                <a:ea typeface="Calibri"/>
                <a:cs typeface="Calibri"/>
                <a:sym typeface="Calibri"/>
              </a:rPr>
              <a:t>Don not read from your notes</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lt1"/>
              </a:buClr>
              <a:buSzPts val="1400"/>
              <a:buFont typeface="Noto Sans Symbols"/>
              <a:buChar char="❑"/>
            </a:pPr>
            <a:r>
              <a:rPr lang="en" sz="1400" b="0" i="0" u="none" strike="noStrike" cap="none">
                <a:solidFill>
                  <a:schemeClr val="lt1"/>
                </a:solidFill>
                <a:latin typeface="Calibri"/>
                <a:ea typeface="Calibri"/>
                <a:cs typeface="Calibri"/>
                <a:sym typeface="Calibri"/>
              </a:rPr>
              <a:t>Be comfortable with silent pauses </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lt1"/>
              </a:buClr>
              <a:buSzPts val="1400"/>
              <a:buFont typeface="Noto Sans Symbols"/>
              <a:buChar char="❑"/>
            </a:pPr>
            <a:r>
              <a:rPr lang="en" sz="1400" b="0" i="0" u="none" strike="noStrike" cap="none">
                <a:solidFill>
                  <a:schemeClr val="lt1"/>
                </a:solidFill>
                <a:latin typeface="Calibri"/>
                <a:ea typeface="Calibri"/>
                <a:cs typeface="Calibri"/>
                <a:sym typeface="Calibri"/>
              </a:rPr>
              <a:t>Never place an employer on hold </a:t>
            </a:r>
            <a:endParaRPr sz="1400" b="0" i="0" u="none" strike="noStrike" cap="none">
              <a:solidFill>
                <a:schemeClr val="lt1"/>
              </a:solidFill>
              <a:latin typeface="Calibri"/>
              <a:ea typeface="Calibri"/>
              <a:cs typeface="Calibri"/>
              <a:sym typeface="Calibri"/>
            </a:endParaRPr>
          </a:p>
        </p:txBody>
      </p:sp>
      <p:sp>
        <p:nvSpPr>
          <p:cNvPr id="542" name="Google Shape;542;p97"/>
          <p:cNvSpPr txBox="1"/>
          <p:nvPr/>
        </p:nvSpPr>
        <p:spPr>
          <a:xfrm>
            <a:off x="2022431" y="389245"/>
            <a:ext cx="5075100" cy="700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 sz="4100" b="1" i="0" u="none" strike="noStrike" cap="none">
                <a:solidFill>
                  <a:schemeClr val="dk1"/>
                </a:solidFill>
                <a:latin typeface="Calibri"/>
                <a:ea typeface="Calibri"/>
                <a:cs typeface="Calibri"/>
                <a:sym typeface="Calibri"/>
              </a:rPr>
              <a:t>On-Site Interview Tips </a:t>
            </a:r>
            <a:endParaRPr sz="4100" b="1" i="0" u="none" strike="noStrike" cap="none">
              <a:solidFill>
                <a:schemeClr val="dk1"/>
              </a:solidFill>
              <a:latin typeface="Calibri"/>
              <a:ea typeface="Calibri"/>
              <a:cs typeface="Calibri"/>
              <a:sym typeface="Calibri"/>
            </a:endParaRPr>
          </a:p>
        </p:txBody>
      </p:sp>
      <p:sp>
        <p:nvSpPr>
          <p:cNvPr id="543" name="Google Shape;543;p97"/>
          <p:cNvSpPr txBox="1"/>
          <p:nvPr/>
        </p:nvSpPr>
        <p:spPr>
          <a:xfrm>
            <a:off x="1326657" y="1608891"/>
            <a:ext cx="4098600" cy="2655300"/>
          </a:xfrm>
          <a:prstGeom prst="rect">
            <a:avLst/>
          </a:prstGeom>
          <a:noFill/>
          <a:ln>
            <a:noFill/>
          </a:ln>
        </p:spPr>
        <p:txBody>
          <a:bodyPr spcFirstLastPara="1" wrap="square" lIns="68575" tIns="34275" rIns="68575" bIns="34275" anchor="t" anchorCtr="0">
            <a:spAutoFit/>
          </a:bodyPr>
          <a:lstStyle/>
          <a:p>
            <a:pPr marL="215900" marR="0" lvl="0" indent="-209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 Be respectful</a:t>
            </a:r>
            <a:endParaRPr sz="1100" b="0" i="0" u="none" strike="noStrike" cap="none">
              <a:solidFill>
                <a:srgbClr val="000000"/>
              </a:solidFill>
              <a:latin typeface="Arial"/>
              <a:ea typeface="Arial"/>
              <a:cs typeface="Arial"/>
              <a:sym typeface="Arial"/>
            </a:endParaRPr>
          </a:p>
          <a:p>
            <a:pPr marL="342900" marR="0" lvl="1"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215900" marR="0" lvl="0" indent="-209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 Firm handshake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215900" marR="0" lvl="0" indent="-209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 Introduce Yourself </a:t>
            </a:r>
            <a:endParaRPr sz="2100" b="0" i="0" u="none" strike="noStrike" cap="none">
              <a:solidFill>
                <a:schemeClr val="dk1"/>
              </a:solidFill>
              <a:latin typeface="Calibri"/>
              <a:ea typeface="Calibri"/>
              <a:cs typeface="Calibri"/>
              <a:sym typeface="Calibri"/>
            </a:endParaRPr>
          </a:p>
          <a:p>
            <a:pPr marL="215900" marR="0" lvl="0" indent="-76200" algn="l" rtl="0">
              <a:lnSpc>
                <a:spcPct val="100000"/>
              </a:lnSpc>
              <a:spcBef>
                <a:spcPts val="0"/>
              </a:spcBef>
              <a:spcAft>
                <a:spcPts val="0"/>
              </a:spcAft>
              <a:buClr>
                <a:schemeClr val="dk1"/>
              </a:buClr>
              <a:buSzPts val="2100"/>
              <a:buFont typeface="Noto Sans Symbols"/>
              <a:buNone/>
            </a:pPr>
            <a:endParaRPr sz="2100" b="0" i="0" u="none" strike="noStrike" cap="none">
              <a:solidFill>
                <a:schemeClr val="dk1"/>
              </a:solidFill>
              <a:latin typeface="Calibri"/>
              <a:ea typeface="Calibri"/>
              <a:cs typeface="Calibri"/>
              <a:sym typeface="Calibri"/>
            </a:endParaRPr>
          </a:p>
          <a:p>
            <a:pPr marL="215900" marR="0" lvl="0" indent="-76200" algn="l" rtl="0">
              <a:lnSpc>
                <a:spcPct val="10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215900" marR="0" lvl="0" indent="-76200" algn="l" rtl="0">
              <a:lnSpc>
                <a:spcPct val="10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544" name="Google Shape;544;p97"/>
          <p:cNvSpPr/>
          <p:nvPr/>
        </p:nvSpPr>
        <p:spPr>
          <a:xfrm>
            <a:off x="4827848" y="1264712"/>
            <a:ext cx="3318900" cy="2331600"/>
          </a:xfrm>
          <a:prstGeom prst="rect">
            <a:avLst/>
          </a:prstGeom>
          <a:noFill/>
          <a:ln>
            <a:noFill/>
          </a:ln>
        </p:spPr>
        <p:txBody>
          <a:bodyPr spcFirstLastPara="1" wrap="square" lIns="68575" tIns="34275" rIns="68575" bIns="34275" anchor="t" anchorCtr="0">
            <a:noAutofit/>
          </a:bodyPr>
          <a:lstStyle/>
          <a:p>
            <a:pPr marL="215900" marR="0" lvl="0" indent="-76200" algn="l" rtl="0">
              <a:lnSpc>
                <a:spcPct val="100000"/>
              </a:lnSpc>
              <a:spcBef>
                <a:spcPts val="0"/>
              </a:spcBef>
              <a:spcAft>
                <a:spcPts val="0"/>
              </a:spcAft>
              <a:buClr>
                <a:schemeClr val="dk1"/>
              </a:buClr>
              <a:buSzPts val="2100"/>
              <a:buFont typeface="Noto Sans Symbols"/>
              <a:buNone/>
            </a:pPr>
            <a:endParaRPr sz="2100" b="0" i="0" u="none" strike="noStrike" cap="none">
              <a:solidFill>
                <a:schemeClr val="dk1"/>
              </a:solidFill>
              <a:latin typeface="Calibri"/>
              <a:ea typeface="Calibri"/>
              <a:cs typeface="Calibri"/>
              <a:sym typeface="Calibri"/>
            </a:endParaRPr>
          </a:p>
          <a:p>
            <a:pPr marL="215900" marR="0" lvl="0" indent="-209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 Arrive 15 minutes early </a:t>
            </a:r>
            <a:endParaRPr sz="2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215900" marR="0" lvl="0" indent="-209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 Walk in the door 10 minutes prior to start time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98"/>
          <p:cNvSpPr txBox="1">
            <a:spLocks noGrp="1"/>
          </p:cNvSpPr>
          <p:nvPr>
            <p:ph type="title"/>
          </p:nvPr>
        </p:nvSpPr>
        <p:spPr>
          <a:xfrm>
            <a:off x="628650" y="119151"/>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150000"/>
              </a:lnSpc>
              <a:spcBef>
                <a:spcPts val="0"/>
              </a:spcBef>
              <a:spcAft>
                <a:spcPts val="0"/>
              </a:spcAft>
              <a:buNone/>
            </a:pPr>
            <a:r>
              <a:rPr lang="en" sz="3500" b="1">
                <a:latin typeface="Open Sans"/>
                <a:ea typeface="Open Sans"/>
                <a:cs typeface="Open Sans"/>
                <a:sym typeface="Open Sans"/>
              </a:rPr>
              <a:t>Interview Etiquette</a:t>
            </a:r>
            <a:r>
              <a:rPr lang="en" sz="3300" b="1">
                <a:solidFill>
                  <a:srgbClr val="002060"/>
                </a:solidFill>
                <a:latin typeface="Calibri"/>
                <a:ea typeface="Calibri"/>
                <a:cs typeface="Calibri"/>
                <a:sym typeface="Calibri"/>
              </a:rPr>
              <a:t> </a:t>
            </a:r>
            <a:endParaRPr sz="3300" b="1">
              <a:latin typeface="Calibri"/>
              <a:ea typeface="Calibri"/>
              <a:cs typeface="Calibri"/>
              <a:sym typeface="Calibri"/>
            </a:endParaRPr>
          </a:p>
        </p:txBody>
      </p:sp>
      <p:sp>
        <p:nvSpPr>
          <p:cNvPr id="551" name="Google Shape;551;p98"/>
          <p:cNvSpPr txBox="1">
            <a:spLocks noGrp="1"/>
          </p:cNvSpPr>
          <p:nvPr>
            <p:ph type="body" idx="1"/>
          </p:nvPr>
        </p:nvSpPr>
        <p:spPr>
          <a:xfrm>
            <a:off x="628650" y="1369225"/>
            <a:ext cx="3369900" cy="12771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rgbClr val="0A223F"/>
              </a:buClr>
              <a:buSzPts val="2100"/>
              <a:buFont typeface="Open Sans"/>
              <a:buChar char="•"/>
            </a:pPr>
            <a:r>
              <a:rPr lang="en">
                <a:solidFill>
                  <a:srgbClr val="0A223F"/>
                </a:solidFill>
                <a:latin typeface="Open Sans"/>
                <a:ea typeface="Open Sans"/>
                <a:cs typeface="Open Sans"/>
                <a:sym typeface="Open Sans"/>
              </a:rPr>
              <a:t>Pay attention</a:t>
            </a:r>
            <a:endParaRPr>
              <a:solidFill>
                <a:srgbClr val="0A223F"/>
              </a:solidFill>
              <a:latin typeface="Open Sans"/>
              <a:ea typeface="Open Sans"/>
              <a:cs typeface="Open Sans"/>
              <a:sym typeface="Open Sans"/>
            </a:endParaRPr>
          </a:p>
          <a:p>
            <a:pPr marL="177800" lvl="0" indent="-171450" algn="l" rtl="0">
              <a:lnSpc>
                <a:spcPct val="90000"/>
              </a:lnSpc>
              <a:spcBef>
                <a:spcPts val="800"/>
              </a:spcBef>
              <a:spcAft>
                <a:spcPts val="0"/>
              </a:spcAft>
              <a:buClr>
                <a:srgbClr val="0A223F"/>
              </a:buClr>
              <a:buSzPts val="2100"/>
              <a:buFont typeface="Open Sans"/>
              <a:buChar char="•"/>
            </a:pPr>
            <a:r>
              <a:rPr lang="en">
                <a:solidFill>
                  <a:srgbClr val="0A223F"/>
                </a:solidFill>
                <a:latin typeface="Open Sans"/>
                <a:ea typeface="Open Sans"/>
                <a:cs typeface="Open Sans"/>
                <a:sym typeface="Open Sans"/>
              </a:rPr>
              <a:t>Your body language and their body language</a:t>
            </a:r>
            <a:endParaRPr>
              <a:solidFill>
                <a:srgbClr val="0A223F"/>
              </a:solidFill>
              <a:latin typeface="Open Sans"/>
              <a:ea typeface="Open Sans"/>
              <a:cs typeface="Open Sans"/>
              <a:sym typeface="Open Sans"/>
            </a:endParaRPr>
          </a:p>
        </p:txBody>
      </p:sp>
      <p:pic>
        <p:nvPicPr>
          <p:cNvPr id="552" name="Google Shape;552;p98" descr="Image result for professional body language"/>
          <p:cNvPicPr preferRelativeResize="0"/>
          <p:nvPr/>
        </p:nvPicPr>
        <p:blipFill rotWithShape="1">
          <a:blip r:embed="rId3">
            <a:alphaModFix/>
          </a:blip>
          <a:srcRect/>
          <a:stretch/>
        </p:blipFill>
        <p:spPr>
          <a:xfrm>
            <a:off x="4060749" y="1113356"/>
            <a:ext cx="4895100" cy="3263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22D46"/>
        </a:solidFill>
        <a:effectLst/>
      </p:bgPr>
    </p:bg>
    <p:spTree>
      <p:nvGrpSpPr>
        <p:cNvPr id="1" name="Shape 557"/>
        <p:cNvGrpSpPr/>
        <p:nvPr/>
      </p:nvGrpSpPr>
      <p:grpSpPr>
        <a:xfrm>
          <a:off x="0" y="0"/>
          <a:ext cx="0" cy="0"/>
          <a:chOff x="0" y="0"/>
          <a:chExt cx="0" cy="0"/>
        </a:xfrm>
      </p:grpSpPr>
      <p:sp>
        <p:nvSpPr>
          <p:cNvPr id="558" name="Google Shape;558;p99"/>
          <p:cNvSpPr/>
          <p:nvPr/>
        </p:nvSpPr>
        <p:spPr>
          <a:xfrm>
            <a:off x="264694" y="206269"/>
            <a:ext cx="8415000" cy="4401600"/>
          </a:xfrm>
          <a:prstGeom prst="rect">
            <a:avLst/>
          </a:prstGeom>
          <a:solidFill>
            <a:schemeClr val="lt1"/>
          </a:solidFill>
          <a:ln w="762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215900" marR="0" lvl="0" indent="-215900" algn="l" rtl="0">
              <a:lnSpc>
                <a:spcPct val="100000"/>
              </a:lnSpc>
              <a:spcBef>
                <a:spcPts val="0"/>
              </a:spcBef>
              <a:spcAft>
                <a:spcPts val="0"/>
              </a:spcAft>
              <a:buClr>
                <a:schemeClr val="lt1"/>
              </a:buClr>
              <a:buSzPts val="1400"/>
              <a:buFont typeface="Noto Sans Symbols"/>
              <a:buChar char="❑"/>
            </a:pPr>
            <a:r>
              <a:rPr lang="en" sz="1400" b="0" i="0" u="none" strike="noStrike" cap="none">
                <a:solidFill>
                  <a:schemeClr val="lt1"/>
                </a:solidFill>
                <a:latin typeface="Calibri"/>
                <a:ea typeface="Calibri"/>
                <a:cs typeface="Calibri"/>
                <a:sym typeface="Calibri"/>
              </a:rPr>
              <a:t>Take notes before and during the interview</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lt1"/>
              </a:buClr>
              <a:buSzPts val="1400"/>
              <a:buFont typeface="Noto Sans Symbols"/>
              <a:buChar char="❑"/>
            </a:pPr>
            <a:r>
              <a:rPr lang="en" sz="1400" b="0" i="0" u="none" strike="noStrike" cap="none">
                <a:solidFill>
                  <a:schemeClr val="lt1"/>
                </a:solidFill>
                <a:latin typeface="Calibri"/>
                <a:ea typeface="Calibri"/>
                <a:cs typeface="Calibri"/>
                <a:sym typeface="Calibri"/>
              </a:rPr>
              <a:t>Don not read from your notes</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lt1"/>
              </a:buClr>
              <a:buSzPts val="1400"/>
              <a:buFont typeface="Noto Sans Symbols"/>
              <a:buChar char="❑"/>
            </a:pPr>
            <a:r>
              <a:rPr lang="en" sz="1400" b="0" i="0" u="none" strike="noStrike" cap="none">
                <a:solidFill>
                  <a:schemeClr val="lt1"/>
                </a:solidFill>
                <a:latin typeface="Calibri"/>
                <a:ea typeface="Calibri"/>
                <a:cs typeface="Calibri"/>
                <a:sym typeface="Calibri"/>
              </a:rPr>
              <a:t>Be comfortable with silent pauses </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lt1"/>
              </a:buClr>
              <a:buSzPts val="1400"/>
              <a:buFont typeface="Noto Sans Symbols"/>
              <a:buChar char="❑"/>
            </a:pPr>
            <a:r>
              <a:rPr lang="en" sz="1400" b="0" i="0" u="none" strike="noStrike" cap="none">
                <a:solidFill>
                  <a:schemeClr val="lt1"/>
                </a:solidFill>
                <a:latin typeface="Calibri"/>
                <a:ea typeface="Calibri"/>
                <a:cs typeface="Calibri"/>
                <a:sym typeface="Calibri"/>
              </a:rPr>
              <a:t>Never place an employer on hold </a:t>
            </a:r>
            <a:endParaRPr sz="1400" b="0" i="0" u="none" strike="noStrike" cap="none">
              <a:solidFill>
                <a:schemeClr val="lt1"/>
              </a:solidFill>
              <a:latin typeface="Calibri"/>
              <a:ea typeface="Calibri"/>
              <a:cs typeface="Calibri"/>
              <a:sym typeface="Calibri"/>
            </a:endParaRPr>
          </a:p>
        </p:txBody>
      </p:sp>
      <p:sp>
        <p:nvSpPr>
          <p:cNvPr id="559" name="Google Shape;559;p99"/>
          <p:cNvSpPr txBox="1"/>
          <p:nvPr/>
        </p:nvSpPr>
        <p:spPr>
          <a:xfrm>
            <a:off x="2217569" y="327332"/>
            <a:ext cx="4684800" cy="700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 sz="4100" b="1" i="0" u="none" strike="noStrike" cap="none">
                <a:solidFill>
                  <a:schemeClr val="dk1"/>
                </a:solidFill>
                <a:latin typeface="Calibri"/>
                <a:ea typeface="Calibri"/>
                <a:cs typeface="Calibri"/>
                <a:sym typeface="Calibri"/>
              </a:rPr>
              <a:t>Phone Interview Tips </a:t>
            </a:r>
            <a:endParaRPr sz="4100" b="1" i="0" u="none" strike="noStrike" cap="none">
              <a:solidFill>
                <a:schemeClr val="dk1"/>
              </a:solidFill>
              <a:latin typeface="Calibri"/>
              <a:ea typeface="Calibri"/>
              <a:cs typeface="Calibri"/>
              <a:sym typeface="Calibri"/>
            </a:endParaRPr>
          </a:p>
        </p:txBody>
      </p:sp>
      <p:sp>
        <p:nvSpPr>
          <p:cNvPr id="560" name="Google Shape;560;p99"/>
          <p:cNvSpPr txBox="1"/>
          <p:nvPr/>
        </p:nvSpPr>
        <p:spPr>
          <a:xfrm>
            <a:off x="557639" y="1140887"/>
            <a:ext cx="4098600" cy="3301500"/>
          </a:xfrm>
          <a:prstGeom prst="rect">
            <a:avLst/>
          </a:prstGeom>
          <a:noFill/>
          <a:ln>
            <a:noFill/>
          </a:ln>
        </p:spPr>
        <p:txBody>
          <a:bodyPr spcFirstLastPara="1" wrap="square" lIns="68575" tIns="34275" rIns="68575" bIns="34275" anchor="t" anchorCtr="0">
            <a:spAutoFit/>
          </a:bodyPr>
          <a:lstStyle/>
          <a:p>
            <a:pPr marL="215900" marR="0" lvl="0" indent="-209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 Harder to build rapport so be energetic and keep them engaged </a:t>
            </a:r>
            <a:endParaRPr sz="1100" b="0" i="0" u="none" strike="noStrike" cap="none">
              <a:solidFill>
                <a:srgbClr val="000000"/>
              </a:solidFill>
              <a:latin typeface="Arial"/>
              <a:ea typeface="Arial"/>
              <a:cs typeface="Arial"/>
              <a:sym typeface="Arial"/>
            </a:endParaRPr>
          </a:p>
          <a:p>
            <a:pPr marL="342900" marR="0" lvl="1"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215900" marR="0" lvl="0" indent="-209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 Stand up to maintain energy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215900" marR="0" lvl="0" indent="-209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 Take notes before and during the interview </a:t>
            </a:r>
            <a:endParaRPr sz="2100" b="0" i="0" u="none" strike="noStrike" cap="none">
              <a:solidFill>
                <a:schemeClr val="dk1"/>
              </a:solidFill>
              <a:latin typeface="Calibri"/>
              <a:ea typeface="Calibri"/>
              <a:cs typeface="Calibri"/>
              <a:sym typeface="Calibri"/>
            </a:endParaRPr>
          </a:p>
          <a:p>
            <a:pPr marL="215900" marR="0" lvl="0" indent="-76200" algn="l" rtl="0">
              <a:lnSpc>
                <a:spcPct val="100000"/>
              </a:lnSpc>
              <a:spcBef>
                <a:spcPts val="0"/>
              </a:spcBef>
              <a:spcAft>
                <a:spcPts val="0"/>
              </a:spcAft>
              <a:buClr>
                <a:schemeClr val="dk1"/>
              </a:buClr>
              <a:buSzPts val="2100"/>
              <a:buFont typeface="Noto Sans Symbols"/>
              <a:buNone/>
            </a:pPr>
            <a:endParaRPr sz="2100" b="0" i="0" u="none" strike="noStrike" cap="none">
              <a:solidFill>
                <a:schemeClr val="dk1"/>
              </a:solidFill>
              <a:latin typeface="Calibri"/>
              <a:ea typeface="Calibri"/>
              <a:cs typeface="Calibri"/>
              <a:sym typeface="Calibri"/>
            </a:endParaRPr>
          </a:p>
          <a:p>
            <a:pPr marL="215900" marR="0" lvl="0" indent="-76200" algn="l" rtl="0">
              <a:lnSpc>
                <a:spcPct val="10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215900" marR="0" lvl="0" indent="-76200" algn="l" rtl="0">
              <a:lnSpc>
                <a:spcPct val="10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561" name="Google Shape;561;p99"/>
          <p:cNvSpPr/>
          <p:nvPr/>
        </p:nvSpPr>
        <p:spPr>
          <a:xfrm>
            <a:off x="4860758" y="865703"/>
            <a:ext cx="3994500" cy="3624000"/>
          </a:xfrm>
          <a:prstGeom prst="rect">
            <a:avLst/>
          </a:prstGeom>
          <a:noFill/>
          <a:ln>
            <a:noFill/>
          </a:ln>
        </p:spPr>
        <p:txBody>
          <a:bodyPr spcFirstLastPara="1" wrap="square" lIns="68575" tIns="34275" rIns="68575" bIns="34275" anchor="t" anchorCtr="0">
            <a:noAutofit/>
          </a:bodyPr>
          <a:lstStyle/>
          <a:p>
            <a:pPr marL="215900" marR="0" lvl="0" indent="-76200" algn="l" rtl="0">
              <a:lnSpc>
                <a:spcPct val="100000"/>
              </a:lnSpc>
              <a:spcBef>
                <a:spcPts val="0"/>
              </a:spcBef>
              <a:spcAft>
                <a:spcPts val="0"/>
              </a:spcAft>
              <a:buClr>
                <a:schemeClr val="dk1"/>
              </a:buClr>
              <a:buSzPts val="2100"/>
              <a:buFont typeface="Noto Sans Symbols"/>
              <a:buNone/>
            </a:pPr>
            <a:endParaRPr sz="2100" b="0" i="0" u="none" strike="noStrike" cap="none">
              <a:solidFill>
                <a:schemeClr val="dk1"/>
              </a:solidFill>
              <a:latin typeface="Calibri"/>
              <a:ea typeface="Calibri"/>
              <a:cs typeface="Calibri"/>
              <a:sym typeface="Calibri"/>
            </a:endParaRPr>
          </a:p>
          <a:p>
            <a:pPr marL="215900" marR="0" lvl="0" indent="-209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 Refer to your notes without reading word-for-word</a:t>
            </a:r>
            <a:endParaRPr sz="2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215900" marR="0" lvl="0" indent="-209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 Be comfortable with silent pauses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215900" marR="0" lvl="0" indent="-209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Never use speaker phone </a:t>
            </a:r>
            <a:endParaRPr sz="1100" b="0" i="0" u="none" strike="noStrike" cap="none">
              <a:solidFill>
                <a:srgbClr val="000000"/>
              </a:solidFill>
              <a:latin typeface="Arial"/>
              <a:ea typeface="Arial"/>
              <a:cs typeface="Arial"/>
              <a:sym typeface="Arial"/>
            </a:endParaRPr>
          </a:p>
          <a:p>
            <a:pPr marL="215900" marR="0" lvl="0" indent="-76200" algn="l" rtl="0">
              <a:lnSpc>
                <a:spcPct val="100000"/>
              </a:lnSpc>
              <a:spcBef>
                <a:spcPts val="0"/>
              </a:spcBef>
              <a:spcAft>
                <a:spcPts val="0"/>
              </a:spcAft>
              <a:buClr>
                <a:schemeClr val="dk1"/>
              </a:buClr>
              <a:buSzPts val="2100"/>
              <a:buFont typeface="Noto Sans Symbols"/>
              <a:buNone/>
            </a:pPr>
            <a:endParaRPr sz="2100" b="0" i="0" u="none" strike="noStrike" cap="none">
              <a:solidFill>
                <a:schemeClr val="dk1"/>
              </a:solidFill>
              <a:latin typeface="Calibri"/>
              <a:ea typeface="Calibri"/>
              <a:cs typeface="Calibri"/>
              <a:sym typeface="Calibri"/>
            </a:endParaRPr>
          </a:p>
          <a:p>
            <a:pPr marL="215900" marR="0" lvl="0" indent="-209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 Never place an employer on hold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22D46"/>
        </a:solidFill>
        <a:effectLst/>
      </p:bgPr>
    </p:bg>
    <p:spTree>
      <p:nvGrpSpPr>
        <p:cNvPr id="1" name="Shape 566"/>
        <p:cNvGrpSpPr/>
        <p:nvPr/>
      </p:nvGrpSpPr>
      <p:grpSpPr>
        <a:xfrm>
          <a:off x="0" y="0"/>
          <a:ext cx="0" cy="0"/>
          <a:chOff x="0" y="0"/>
          <a:chExt cx="0" cy="0"/>
        </a:xfrm>
      </p:grpSpPr>
      <p:sp>
        <p:nvSpPr>
          <p:cNvPr id="567" name="Google Shape;567;p100"/>
          <p:cNvSpPr/>
          <p:nvPr/>
        </p:nvSpPr>
        <p:spPr>
          <a:xfrm>
            <a:off x="449600" y="280200"/>
            <a:ext cx="8292900" cy="4309800"/>
          </a:xfrm>
          <a:prstGeom prst="rect">
            <a:avLst/>
          </a:prstGeom>
          <a:solidFill>
            <a:schemeClr val="lt1"/>
          </a:solidFill>
          <a:ln w="762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215900" marR="0" lvl="0" indent="-215900" algn="l" rtl="0">
              <a:lnSpc>
                <a:spcPct val="100000"/>
              </a:lnSpc>
              <a:spcBef>
                <a:spcPts val="0"/>
              </a:spcBef>
              <a:spcAft>
                <a:spcPts val="0"/>
              </a:spcAft>
              <a:buClr>
                <a:schemeClr val="lt1"/>
              </a:buClr>
              <a:buSzPts val="1400"/>
              <a:buFont typeface="Noto Sans Symbols"/>
              <a:buChar char="❑"/>
            </a:pPr>
            <a:r>
              <a:rPr lang="en" sz="1400" b="0" i="0" u="none" strike="noStrike" cap="none">
                <a:solidFill>
                  <a:schemeClr val="lt1"/>
                </a:solidFill>
                <a:latin typeface="Calibri"/>
                <a:ea typeface="Calibri"/>
                <a:cs typeface="Calibri"/>
                <a:sym typeface="Calibri"/>
              </a:rPr>
              <a:t>Take notes before and during the interview</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lt1"/>
              </a:buClr>
              <a:buSzPts val="1400"/>
              <a:buFont typeface="Noto Sans Symbols"/>
              <a:buChar char="❑"/>
            </a:pPr>
            <a:r>
              <a:rPr lang="en" sz="1400" b="0" i="0" u="none" strike="noStrike" cap="none">
                <a:solidFill>
                  <a:schemeClr val="lt1"/>
                </a:solidFill>
                <a:latin typeface="Calibri"/>
                <a:ea typeface="Calibri"/>
                <a:cs typeface="Calibri"/>
                <a:sym typeface="Calibri"/>
              </a:rPr>
              <a:t>Don not read from your notes</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lt1"/>
              </a:buClr>
              <a:buSzPts val="1400"/>
              <a:buFont typeface="Noto Sans Symbols"/>
              <a:buChar char="❑"/>
            </a:pPr>
            <a:r>
              <a:rPr lang="en" sz="1400" b="0" i="0" u="none" strike="noStrike" cap="none">
                <a:solidFill>
                  <a:schemeClr val="lt1"/>
                </a:solidFill>
                <a:latin typeface="Calibri"/>
                <a:ea typeface="Calibri"/>
                <a:cs typeface="Calibri"/>
                <a:sym typeface="Calibri"/>
              </a:rPr>
              <a:t>Be comfortable with silent pauses </a:t>
            </a:r>
            <a:endParaRPr sz="1100" b="0" i="0" u="none" strike="noStrike" cap="none">
              <a:solidFill>
                <a:srgbClr val="000000"/>
              </a:solidFill>
              <a:latin typeface="Arial"/>
              <a:ea typeface="Arial"/>
              <a:cs typeface="Arial"/>
              <a:sym typeface="Arial"/>
            </a:endParaRPr>
          </a:p>
          <a:p>
            <a:pPr marL="215900" marR="0" lvl="0" indent="-215900" algn="l" rtl="0">
              <a:lnSpc>
                <a:spcPct val="100000"/>
              </a:lnSpc>
              <a:spcBef>
                <a:spcPts val="0"/>
              </a:spcBef>
              <a:spcAft>
                <a:spcPts val="0"/>
              </a:spcAft>
              <a:buClr>
                <a:schemeClr val="lt1"/>
              </a:buClr>
              <a:buSzPts val="1400"/>
              <a:buFont typeface="Noto Sans Symbols"/>
              <a:buChar char="❑"/>
            </a:pPr>
            <a:r>
              <a:rPr lang="en" sz="1400" b="0" i="0" u="none" strike="noStrike" cap="none">
                <a:solidFill>
                  <a:schemeClr val="lt1"/>
                </a:solidFill>
                <a:latin typeface="Calibri"/>
                <a:ea typeface="Calibri"/>
                <a:cs typeface="Calibri"/>
                <a:sym typeface="Calibri"/>
              </a:rPr>
              <a:t>Never place an employer on hold </a:t>
            </a:r>
            <a:endParaRPr sz="1400" b="0" i="0" u="none" strike="noStrike" cap="none">
              <a:solidFill>
                <a:schemeClr val="lt1"/>
              </a:solidFill>
              <a:latin typeface="Calibri"/>
              <a:ea typeface="Calibri"/>
              <a:cs typeface="Calibri"/>
              <a:sym typeface="Calibri"/>
            </a:endParaRPr>
          </a:p>
        </p:txBody>
      </p:sp>
      <p:sp>
        <p:nvSpPr>
          <p:cNvPr id="568" name="Google Shape;568;p100"/>
          <p:cNvSpPr txBox="1"/>
          <p:nvPr/>
        </p:nvSpPr>
        <p:spPr>
          <a:xfrm>
            <a:off x="1159858" y="489613"/>
            <a:ext cx="6872400" cy="608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 sz="3500" b="1" i="0" u="none" strike="noStrike" cap="none">
                <a:solidFill>
                  <a:schemeClr val="dk1"/>
                </a:solidFill>
                <a:latin typeface="Open Sans"/>
                <a:ea typeface="Open Sans"/>
                <a:cs typeface="Open Sans"/>
                <a:sym typeface="Open Sans"/>
              </a:rPr>
              <a:t>Video and Robo Interview Tips  </a:t>
            </a:r>
            <a:endParaRPr sz="3500" b="1" i="0" u="none" strike="noStrike" cap="none">
              <a:solidFill>
                <a:schemeClr val="dk1"/>
              </a:solidFill>
              <a:latin typeface="Open Sans"/>
              <a:ea typeface="Open Sans"/>
              <a:cs typeface="Open Sans"/>
              <a:sym typeface="Open Sans"/>
            </a:endParaRPr>
          </a:p>
        </p:txBody>
      </p:sp>
      <p:sp>
        <p:nvSpPr>
          <p:cNvPr id="569" name="Google Shape;569;p100"/>
          <p:cNvSpPr txBox="1"/>
          <p:nvPr/>
        </p:nvSpPr>
        <p:spPr>
          <a:xfrm>
            <a:off x="649706" y="1328645"/>
            <a:ext cx="3645600" cy="3624900"/>
          </a:xfrm>
          <a:prstGeom prst="rect">
            <a:avLst/>
          </a:prstGeom>
          <a:noFill/>
          <a:ln>
            <a:noFill/>
          </a:ln>
        </p:spPr>
        <p:txBody>
          <a:bodyPr spcFirstLastPara="1" wrap="square" lIns="68575" tIns="34275" rIns="68575" bIns="34275" anchor="t" anchorCtr="0">
            <a:spAutoFit/>
          </a:bodyPr>
          <a:lstStyle/>
          <a:p>
            <a:pPr marL="342900" marR="0" lvl="0" indent="-336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Treat as on-site interview </a:t>
            </a:r>
            <a:endParaRPr sz="2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342900" marR="0" lvl="0" indent="-336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Facial expressions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342900" marR="0" lvl="0" indent="-336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Eye contact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342900" marR="0" lvl="0" indent="-336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Appearance </a:t>
            </a:r>
            <a:endParaRPr sz="2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342900" marR="0" lvl="0" indent="-336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Camera/Audio check </a:t>
            </a:r>
            <a:endParaRPr sz="2100" b="0" i="0" u="none" strike="noStrike" cap="none">
              <a:solidFill>
                <a:schemeClr val="dk1"/>
              </a:solidFill>
              <a:latin typeface="Calibri"/>
              <a:ea typeface="Calibri"/>
              <a:cs typeface="Calibri"/>
              <a:sym typeface="Calibri"/>
            </a:endParaRPr>
          </a:p>
          <a:p>
            <a:pPr marL="215900" marR="0" lvl="0" indent="-76200" algn="l" rtl="0">
              <a:lnSpc>
                <a:spcPct val="10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215900" marR="0" lvl="0" indent="-76200" algn="l" rtl="0">
              <a:lnSpc>
                <a:spcPct val="10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570" name="Google Shape;570;p100"/>
          <p:cNvSpPr/>
          <p:nvPr/>
        </p:nvSpPr>
        <p:spPr>
          <a:xfrm>
            <a:off x="4728413" y="981011"/>
            <a:ext cx="3994500" cy="3947100"/>
          </a:xfrm>
          <a:prstGeom prst="rect">
            <a:avLst/>
          </a:prstGeom>
          <a:noFill/>
          <a:ln>
            <a:noFill/>
          </a:ln>
        </p:spPr>
        <p:txBody>
          <a:bodyPr spcFirstLastPara="1" wrap="square" lIns="68575" tIns="34275" rIns="68575" bIns="34275" anchor="t" anchorCtr="0">
            <a:noAutofit/>
          </a:bodyPr>
          <a:lstStyle/>
          <a:p>
            <a:pPr marL="215900" marR="0" lvl="0" indent="-76200" algn="l" rtl="0">
              <a:lnSpc>
                <a:spcPct val="100000"/>
              </a:lnSpc>
              <a:spcBef>
                <a:spcPts val="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a:p>
            <a:pPr marL="342900" marR="0" lvl="0" indent="-336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Account name should be listed as your </a:t>
            </a:r>
            <a:r>
              <a:rPr lang="en" sz="2100" b="0" i="0" u="sng" strike="noStrike" cap="none">
                <a:solidFill>
                  <a:schemeClr val="dk1"/>
                </a:solidFill>
                <a:latin typeface="Calibri"/>
                <a:ea typeface="Calibri"/>
                <a:cs typeface="Calibri"/>
                <a:sym typeface="Calibri"/>
              </a:rPr>
              <a:t>First and Last Name</a:t>
            </a:r>
            <a:endParaRPr sz="1100" b="0" i="0" u="none" strike="noStrike" cap="none">
              <a:solidFill>
                <a:srgbClr val="000000"/>
              </a:solidFill>
              <a:latin typeface="Arial"/>
              <a:ea typeface="Arial"/>
              <a:cs typeface="Arial"/>
              <a:sym typeface="Arial"/>
            </a:endParaRPr>
          </a:p>
          <a:p>
            <a:pPr marL="342900" marR="0" lvl="0" indent="-203200" algn="l" rtl="0">
              <a:lnSpc>
                <a:spcPct val="100000"/>
              </a:lnSpc>
              <a:spcBef>
                <a:spcPts val="0"/>
              </a:spcBef>
              <a:spcAft>
                <a:spcPts val="0"/>
              </a:spcAft>
              <a:buClr>
                <a:schemeClr val="dk1"/>
              </a:buClr>
              <a:buSzPts val="2100"/>
              <a:buFont typeface="Noto Sans Symbols"/>
              <a:buNone/>
            </a:pPr>
            <a:endParaRPr sz="2100" b="0" i="0" u="none" strike="noStrike" cap="none">
              <a:solidFill>
                <a:schemeClr val="dk1"/>
              </a:solidFill>
              <a:latin typeface="Calibri"/>
              <a:ea typeface="Calibri"/>
              <a:cs typeface="Calibri"/>
              <a:sym typeface="Calibri"/>
            </a:endParaRPr>
          </a:p>
          <a:p>
            <a:pPr marL="342900" marR="0" lvl="0" indent="-336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Close browser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342900" marR="0" lvl="0" indent="-336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Close computer applications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342900" marR="0" lvl="0" indent="-336550" algn="l" rtl="0">
              <a:lnSpc>
                <a:spcPct val="100000"/>
              </a:lnSpc>
              <a:spcBef>
                <a:spcPts val="0"/>
              </a:spcBef>
              <a:spcAft>
                <a:spcPts val="0"/>
              </a:spcAft>
              <a:buClr>
                <a:schemeClr val="dk1"/>
              </a:buClr>
              <a:buSzPts val="2100"/>
              <a:buFont typeface="Noto Sans Symbols"/>
              <a:buChar char="❑"/>
            </a:pPr>
            <a:r>
              <a:rPr lang="en" sz="2100" b="0" i="0" u="none" strike="noStrike" cap="none">
                <a:solidFill>
                  <a:schemeClr val="dk1"/>
                </a:solidFill>
                <a:latin typeface="Calibri"/>
                <a:ea typeface="Calibri"/>
                <a:cs typeface="Calibri"/>
                <a:sym typeface="Calibri"/>
              </a:rPr>
              <a:t>No Notifications </a:t>
            </a:r>
            <a:endParaRPr sz="1100" b="0" i="0" u="none" strike="noStrike" cap="none">
              <a:solidFill>
                <a:srgbClr val="000000"/>
              </a:solidFill>
              <a:latin typeface="Arial"/>
              <a:ea typeface="Arial"/>
              <a:cs typeface="Arial"/>
              <a:sym typeface="Arial"/>
            </a:endParaRPr>
          </a:p>
          <a:p>
            <a:pPr marL="342900" marR="0" lvl="0" indent="-203200" algn="l" rtl="0">
              <a:lnSpc>
                <a:spcPct val="100000"/>
              </a:lnSpc>
              <a:spcBef>
                <a:spcPts val="0"/>
              </a:spcBef>
              <a:spcAft>
                <a:spcPts val="0"/>
              </a:spcAft>
              <a:buClr>
                <a:schemeClr val="dk1"/>
              </a:buClr>
              <a:buSzPts val="2100"/>
              <a:buFont typeface="Noto Sans Symbols"/>
              <a:buNone/>
            </a:pPr>
            <a:endParaRPr sz="2100" b="0" i="0" u="none" strike="noStrike" cap="none">
              <a:solidFill>
                <a:schemeClr val="dk1"/>
              </a:solidFill>
              <a:latin typeface="Calibri"/>
              <a:ea typeface="Calibri"/>
              <a:cs typeface="Calibri"/>
              <a:sym typeface="Calibri"/>
            </a:endParaRPr>
          </a:p>
          <a:p>
            <a:pPr marL="342900" marR="0" lvl="0" indent="-203200" algn="l" rtl="0">
              <a:lnSpc>
                <a:spcPct val="100000"/>
              </a:lnSpc>
              <a:spcBef>
                <a:spcPts val="0"/>
              </a:spcBef>
              <a:spcAft>
                <a:spcPts val="0"/>
              </a:spcAft>
              <a:buClr>
                <a:schemeClr val="dk1"/>
              </a:buClr>
              <a:buSzPts val="2100"/>
              <a:buFont typeface="Noto Sans Symbols"/>
              <a:buNone/>
            </a:pPr>
            <a:endParaRPr sz="2100" b="0" i="0" u="none" strike="noStrike" cap="none">
              <a:solidFill>
                <a:schemeClr val="dk1"/>
              </a:solidFill>
              <a:latin typeface="Calibri"/>
              <a:ea typeface="Calibri"/>
              <a:cs typeface="Calibri"/>
              <a:sym typeface="Calibri"/>
            </a:endParaRPr>
          </a:p>
          <a:p>
            <a:pPr marL="342900" marR="0" lvl="0" indent="-203200" algn="l" rtl="0">
              <a:lnSpc>
                <a:spcPct val="100000"/>
              </a:lnSpc>
              <a:spcBef>
                <a:spcPts val="0"/>
              </a:spcBef>
              <a:spcAft>
                <a:spcPts val="0"/>
              </a:spcAft>
              <a:buClr>
                <a:schemeClr val="dk1"/>
              </a:buClr>
              <a:buSzPts val="2100"/>
              <a:buFont typeface="Noto Sans Symbols"/>
              <a:buNone/>
            </a:pP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101" descr="Image result for cell phone clip art"/>
          <p:cNvPicPr preferRelativeResize="0"/>
          <p:nvPr/>
        </p:nvPicPr>
        <p:blipFill rotWithShape="1">
          <a:blip r:embed="rId3">
            <a:alphaModFix/>
          </a:blip>
          <a:srcRect/>
          <a:stretch/>
        </p:blipFill>
        <p:spPr>
          <a:xfrm>
            <a:off x="4914544" y="2879532"/>
            <a:ext cx="1604138" cy="1636875"/>
          </a:xfrm>
          <a:prstGeom prst="rect">
            <a:avLst/>
          </a:prstGeom>
          <a:noFill/>
          <a:ln>
            <a:noFill/>
          </a:ln>
        </p:spPr>
      </p:pic>
      <p:pic>
        <p:nvPicPr>
          <p:cNvPr id="577" name="Google Shape;577;p101" descr="Image result for padfolio with a pen clip art"/>
          <p:cNvPicPr preferRelativeResize="0"/>
          <p:nvPr/>
        </p:nvPicPr>
        <p:blipFill rotWithShape="1">
          <a:blip r:embed="rId4">
            <a:alphaModFix/>
          </a:blip>
          <a:srcRect/>
          <a:stretch/>
        </p:blipFill>
        <p:spPr>
          <a:xfrm>
            <a:off x="7006671" y="35342"/>
            <a:ext cx="1984318" cy="1984318"/>
          </a:xfrm>
          <a:prstGeom prst="rect">
            <a:avLst/>
          </a:prstGeom>
          <a:noFill/>
          <a:ln>
            <a:noFill/>
          </a:ln>
        </p:spPr>
      </p:pic>
      <p:sp>
        <p:nvSpPr>
          <p:cNvPr id="578" name="Google Shape;578;p101"/>
          <p:cNvSpPr txBox="1">
            <a:spLocks noGrp="1"/>
          </p:cNvSpPr>
          <p:nvPr>
            <p:ph type="title"/>
          </p:nvPr>
        </p:nvSpPr>
        <p:spPr>
          <a:xfrm>
            <a:off x="655484" y="1289053"/>
            <a:ext cx="3218400" cy="908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FFFFFF"/>
              </a:buClr>
              <a:buSzPts val="2700"/>
              <a:buFont typeface="Arial"/>
              <a:buNone/>
            </a:pPr>
            <a:br>
              <a:rPr lang="en" sz="2700" b="1">
                <a:solidFill>
                  <a:srgbClr val="FFFFFF"/>
                </a:solidFill>
                <a:latin typeface="Arial"/>
                <a:ea typeface="Arial"/>
                <a:cs typeface="Arial"/>
                <a:sym typeface="Arial"/>
              </a:rPr>
            </a:br>
            <a:endParaRPr sz="2700" b="1">
              <a:solidFill>
                <a:srgbClr val="FFFFFF"/>
              </a:solidFill>
              <a:latin typeface="Arial"/>
              <a:ea typeface="Arial"/>
              <a:cs typeface="Arial"/>
              <a:sym typeface="Arial"/>
            </a:endParaRPr>
          </a:p>
        </p:txBody>
      </p:sp>
      <p:pic>
        <p:nvPicPr>
          <p:cNvPr id="579" name="Google Shape;579;p101" descr="Image result for personal belongings and purse"/>
          <p:cNvPicPr preferRelativeResize="0"/>
          <p:nvPr/>
        </p:nvPicPr>
        <p:blipFill rotWithShape="1">
          <a:blip r:embed="rId5">
            <a:alphaModFix/>
          </a:blip>
          <a:srcRect b="10136"/>
          <a:stretch/>
        </p:blipFill>
        <p:spPr>
          <a:xfrm>
            <a:off x="6835220" y="3040350"/>
            <a:ext cx="2112337" cy="1554282"/>
          </a:xfrm>
          <a:prstGeom prst="rect">
            <a:avLst/>
          </a:prstGeom>
          <a:noFill/>
          <a:ln>
            <a:noFill/>
          </a:ln>
        </p:spPr>
      </p:pic>
      <p:sp>
        <p:nvSpPr>
          <p:cNvPr id="580" name="Google Shape;580;p101"/>
          <p:cNvSpPr txBox="1"/>
          <p:nvPr/>
        </p:nvSpPr>
        <p:spPr>
          <a:xfrm>
            <a:off x="1032735" y="798128"/>
            <a:ext cx="2654700" cy="377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chemeClr val="lt1"/>
                </a:solidFill>
                <a:latin typeface="Calibri"/>
                <a:ea typeface="Calibri"/>
                <a:cs typeface="Calibri"/>
                <a:sym typeface="Calibri"/>
              </a:rPr>
              <a:t>You should Bring…</a:t>
            </a:r>
            <a:endParaRPr sz="1100" b="0" i="0" u="none" strike="noStrike" cap="none">
              <a:solidFill>
                <a:srgbClr val="000000"/>
              </a:solidFill>
              <a:latin typeface="Arial"/>
              <a:ea typeface="Arial"/>
              <a:cs typeface="Arial"/>
              <a:sym typeface="Arial"/>
            </a:endParaRPr>
          </a:p>
        </p:txBody>
      </p:sp>
      <p:sp>
        <p:nvSpPr>
          <p:cNvPr id="581" name="Google Shape;581;p101"/>
          <p:cNvSpPr txBox="1"/>
          <p:nvPr/>
        </p:nvSpPr>
        <p:spPr>
          <a:xfrm>
            <a:off x="751287" y="1405719"/>
            <a:ext cx="2953200" cy="2008800"/>
          </a:xfrm>
          <a:prstGeom prst="rect">
            <a:avLst/>
          </a:prstGeom>
          <a:noFill/>
          <a:ln>
            <a:noFill/>
          </a:ln>
        </p:spPr>
        <p:txBody>
          <a:bodyPr spcFirstLastPara="1" wrap="square" lIns="68575" tIns="34275" rIns="68575" bIns="34275" anchor="t" anchorCtr="0">
            <a:spAutoFit/>
          </a:bodyPr>
          <a:lstStyle/>
          <a:p>
            <a:pPr marL="279400" marR="0" lvl="0" indent="-279400" algn="l" rtl="0">
              <a:lnSpc>
                <a:spcPct val="100000"/>
              </a:lnSpc>
              <a:spcBef>
                <a:spcPts val="0"/>
              </a:spcBef>
              <a:spcAft>
                <a:spcPts val="0"/>
              </a:spcAft>
              <a:buClr>
                <a:schemeClr val="lt1"/>
              </a:buClr>
              <a:buSzPts val="1800"/>
              <a:buFont typeface="Noto Sans Symbols"/>
              <a:buChar char="✔"/>
            </a:pPr>
            <a:r>
              <a:rPr lang="en" sz="1800" b="0" i="0" u="none" strike="noStrike" cap="none">
                <a:solidFill>
                  <a:schemeClr val="lt1"/>
                </a:solidFill>
                <a:latin typeface="Calibri"/>
                <a:ea typeface="Calibri"/>
                <a:cs typeface="Calibri"/>
                <a:sym typeface="Calibri"/>
              </a:rPr>
              <a:t>Resume </a:t>
            </a:r>
            <a:endParaRPr sz="1100" b="0" i="0" u="none" strike="noStrike" cap="none">
              <a:solidFill>
                <a:srgbClr val="000000"/>
              </a:solidFill>
              <a:latin typeface="Arial"/>
              <a:ea typeface="Arial"/>
              <a:cs typeface="Arial"/>
              <a:sym typeface="Arial"/>
            </a:endParaRPr>
          </a:p>
          <a:p>
            <a:pPr marL="279400" marR="0" lvl="0" indent="-279400" algn="l" rtl="0">
              <a:lnSpc>
                <a:spcPct val="100000"/>
              </a:lnSpc>
              <a:spcBef>
                <a:spcPts val="0"/>
              </a:spcBef>
              <a:spcAft>
                <a:spcPts val="0"/>
              </a:spcAft>
              <a:buClr>
                <a:schemeClr val="lt1"/>
              </a:buClr>
              <a:buSzPts val="1800"/>
              <a:buFont typeface="Noto Sans Symbols"/>
              <a:buChar char="✔"/>
            </a:pPr>
            <a:r>
              <a:rPr lang="en" sz="1800" b="0" i="0" u="none" strike="noStrike" cap="none">
                <a:solidFill>
                  <a:schemeClr val="lt1"/>
                </a:solidFill>
                <a:latin typeface="Calibri"/>
                <a:ea typeface="Calibri"/>
                <a:cs typeface="Calibri"/>
                <a:sym typeface="Calibri"/>
              </a:rPr>
              <a:t>Padfolio with Pad and pen </a:t>
            </a:r>
            <a:endParaRPr sz="1100" b="0" i="0" u="none" strike="noStrike" cap="none">
              <a:solidFill>
                <a:srgbClr val="000000"/>
              </a:solidFill>
              <a:latin typeface="Arial"/>
              <a:ea typeface="Arial"/>
              <a:cs typeface="Arial"/>
              <a:sym typeface="Arial"/>
            </a:endParaRPr>
          </a:p>
          <a:p>
            <a:pPr marL="279400" marR="0" lvl="0" indent="-279400" algn="l" rtl="0">
              <a:lnSpc>
                <a:spcPct val="100000"/>
              </a:lnSpc>
              <a:spcBef>
                <a:spcPts val="0"/>
              </a:spcBef>
              <a:spcAft>
                <a:spcPts val="0"/>
              </a:spcAft>
              <a:buClr>
                <a:schemeClr val="lt1"/>
              </a:buClr>
              <a:buSzPts val="1800"/>
              <a:buFont typeface="Noto Sans Symbols"/>
              <a:buChar char="✔"/>
            </a:pPr>
            <a:r>
              <a:rPr lang="en" sz="1800" b="0" i="0" u="none" strike="noStrike" cap="none">
                <a:solidFill>
                  <a:schemeClr val="lt1"/>
                </a:solidFill>
                <a:latin typeface="Calibri"/>
                <a:ea typeface="Calibri"/>
                <a:cs typeface="Calibri"/>
                <a:sym typeface="Calibri"/>
              </a:rPr>
              <a:t>Samples of work </a:t>
            </a:r>
            <a:endParaRPr sz="1100" b="0" i="0" u="none" strike="noStrike" cap="none">
              <a:solidFill>
                <a:srgbClr val="000000"/>
              </a:solidFill>
              <a:latin typeface="Arial"/>
              <a:ea typeface="Arial"/>
              <a:cs typeface="Arial"/>
              <a:sym typeface="Arial"/>
            </a:endParaRPr>
          </a:p>
          <a:p>
            <a:pPr marL="279400" marR="0" lvl="0" indent="-165100" algn="l" rtl="0">
              <a:lnSpc>
                <a:spcPct val="100000"/>
              </a:lnSpc>
              <a:spcBef>
                <a:spcPts val="0"/>
              </a:spcBef>
              <a:spcAft>
                <a:spcPts val="0"/>
              </a:spcAft>
              <a:buClr>
                <a:schemeClr val="dk1"/>
              </a:buClr>
              <a:buSzPts val="1800"/>
              <a:buFont typeface="Noto Sans Symbols"/>
              <a:buNone/>
            </a:pPr>
            <a:endParaRPr sz="1800" b="0" i="0" u="none" strike="noStrike" cap="none">
              <a:solidFill>
                <a:schemeClr val="lt1"/>
              </a:solidFill>
              <a:latin typeface="Calibri"/>
              <a:ea typeface="Calibri"/>
              <a:cs typeface="Calibri"/>
              <a:sym typeface="Calibri"/>
            </a:endParaRPr>
          </a:p>
          <a:p>
            <a:pPr marL="279400" marR="0" lvl="0" indent="-165100" algn="l" rtl="0">
              <a:lnSpc>
                <a:spcPct val="100000"/>
              </a:lnSpc>
              <a:spcBef>
                <a:spcPts val="0"/>
              </a:spcBef>
              <a:spcAft>
                <a:spcPts val="0"/>
              </a:spcAft>
              <a:buClr>
                <a:schemeClr val="dk1"/>
              </a:buClr>
              <a:buSzPts val="1800"/>
              <a:buFont typeface="Noto Sans Symbols"/>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alibri"/>
                <a:ea typeface="Calibri"/>
                <a:cs typeface="Calibri"/>
                <a:sym typeface="Calibri"/>
              </a:rPr>
              <a:t>You should leave your </a:t>
            </a:r>
            <a:r>
              <a:rPr lang="en" sz="1800" b="1" i="0" u="sng" strike="noStrike" cap="none">
                <a:solidFill>
                  <a:schemeClr val="lt1"/>
                </a:solidFill>
                <a:latin typeface="Calibri"/>
                <a:ea typeface="Calibri"/>
                <a:cs typeface="Calibri"/>
                <a:sym typeface="Calibri"/>
              </a:rPr>
              <a:t>cell phone</a:t>
            </a:r>
            <a:r>
              <a:rPr lang="en" sz="1800" b="0" i="0" u="none" strike="noStrike" cap="none">
                <a:solidFill>
                  <a:schemeClr val="lt1"/>
                </a:solidFill>
                <a:latin typeface="Calibri"/>
                <a:ea typeface="Calibri"/>
                <a:cs typeface="Calibri"/>
                <a:sym typeface="Calibri"/>
              </a:rPr>
              <a:t> and </a:t>
            </a:r>
            <a:r>
              <a:rPr lang="en" sz="1800" b="1" i="0" u="sng" strike="noStrike" cap="none">
                <a:solidFill>
                  <a:schemeClr val="lt1"/>
                </a:solidFill>
                <a:latin typeface="Calibri"/>
                <a:ea typeface="Calibri"/>
                <a:cs typeface="Calibri"/>
                <a:sym typeface="Calibri"/>
              </a:rPr>
              <a:t>personal items </a:t>
            </a:r>
            <a:endParaRPr sz="1100" b="0" i="0" u="none" strike="noStrike" cap="none">
              <a:solidFill>
                <a:srgbClr val="000000"/>
              </a:solidFill>
              <a:latin typeface="Arial"/>
              <a:ea typeface="Arial"/>
              <a:cs typeface="Arial"/>
              <a:sym typeface="Arial"/>
            </a:endParaRPr>
          </a:p>
        </p:txBody>
      </p:sp>
      <p:sp>
        <p:nvSpPr>
          <p:cNvPr id="582" name="Google Shape;582;p101"/>
          <p:cNvSpPr/>
          <p:nvPr/>
        </p:nvSpPr>
        <p:spPr>
          <a:xfrm>
            <a:off x="4750895" y="2665764"/>
            <a:ext cx="1866000" cy="1850700"/>
          </a:xfrm>
          <a:prstGeom prst="noSmoking">
            <a:avLst>
              <a:gd name="adj" fmla="val 8265"/>
            </a:avLst>
          </a:prstGeom>
          <a:solidFill>
            <a:srgbClr val="FF000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583" name="Google Shape;583;p101"/>
          <p:cNvSpPr/>
          <p:nvPr/>
        </p:nvSpPr>
        <p:spPr>
          <a:xfrm>
            <a:off x="6917381" y="2665764"/>
            <a:ext cx="1914000" cy="1984200"/>
          </a:xfrm>
          <a:prstGeom prst="noSmoking">
            <a:avLst>
              <a:gd name="adj" fmla="val 8265"/>
            </a:avLst>
          </a:prstGeom>
          <a:solidFill>
            <a:srgbClr val="FF0000"/>
          </a:solidFill>
          <a:ln w="12700" cap="flat" cmpd="sng">
            <a:solidFill>
              <a:srgbClr val="42719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p:txBody>
      </p:sp>
      <p:sp>
        <p:nvSpPr>
          <p:cNvPr id="584" name="Google Shape;584;p101"/>
          <p:cNvSpPr txBox="1"/>
          <p:nvPr/>
        </p:nvSpPr>
        <p:spPr>
          <a:xfrm>
            <a:off x="433137" y="474686"/>
            <a:ext cx="3440700" cy="438600"/>
          </a:xfrm>
          <a:prstGeom prst="rect">
            <a:avLst/>
          </a:prstGeom>
          <a:solidFill>
            <a:srgbClr val="1E4E79"/>
          </a:solidFill>
          <a:ln w="28575" cap="flat" cmpd="sng">
            <a:solidFill>
              <a:schemeClr val="accent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lt1"/>
                </a:solidFill>
                <a:latin typeface="Calibri"/>
                <a:ea typeface="Calibri"/>
                <a:cs typeface="Calibri"/>
                <a:sym typeface="Calibri"/>
              </a:rPr>
              <a:t>Items to bring </a:t>
            </a:r>
            <a:endParaRPr sz="2400" b="1" i="0" u="none" strike="noStrike" cap="none">
              <a:solidFill>
                <a:schemeClr val="lt1"/>
              </a:solidFill>
              <a:latin typeface="Calibri"/>
              <a:ea typeface="Calibri"/>
              <a:cs typeface="Calibri"/>
              <a:sym typeface="Calibri"/>
            </a:endParaRPr>
          </a:p>
        </p:txBody>
      </p:sp>
      <p:sp>
        <p:nvSpPr>
          <p:cNvPr id="585" name="Google Shape;585;p101"/>
          <p:cNvSpPr/>
          <p:nvPr/>
        </p:nvSpPr>
        <p:spPr>
          <a:xfrm>
            <a:off x="409074" y="1027500"/>
            <a:ext cx="4501800" cy="3243600"/>
          </a:xfrm>
          <a:prstGeom prst="rightArrowCallout">
            <a:avLst>
              <a:gd name="adj1" fmla="val 9573"/>
              <a:gd name="adj2" fmla="val 10385"/>
              <a:gd name="adj3" fmla="val 22970"/>
              <a:gd name="adj4" fmla="val 76952"/>
            </a:avLst>
          </a:prstGeom>
          <a:solidFill>
            <a:srgbClr val="1E4E79"/>
          </a:solidFill>
          <a:ln w="2857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86" name="Google Shape;586;p101" descr="Image result for resume clip art"/>
          <p:cNvPicPr preferRelativeResize="0"/>
          <p:nvPr/>
        </p:nvPicPr>
        <p:blipFill rotWithShape="1">
          <a:blip r:embed="rId6">
            <a:alphaModFix/>
          </a:blip>
          <a:srcRect/>
          <a:stretch/>
        </p:blipFill>
        <p:spPr>
          <a:xfrm>
            <a:off x="4750894" y="38888"/>
            <a:ext cx="2073600" cy="2364039"/>
          </a:xfrm>
          <a:prstGeom prst="rect">
            <a:avLst/>
          </a:prstGeom>
          <a:noFill/>
          <a:ln>
            <a:noFill/>
          </a:ln>
        </p:spPr>
      </p:pic>
      <p:sp>
        <p:nvSpPr>
          <p:cNvPr id="587" name="Google Shape;587;p101"/>
          <p:cNvSpPr txBox="1"/>
          <p:nvPr/>
        </p:nvSpPr>
        <p:spPr>
          <a:xfrm>
            <a:off x="572657" y="1115116"/>
            <a:ext cx="3310500" cy="2932200"/>
          </a:xfrm>
          <a:prstGeom prst="rect">
            <a:avLst/>
          </a:prstGeom>
          <a:noFill/>
          <a:ln>
            <a:noFill/>
          </a:ln>
        </p:spPr>
        <p:txBody>
          <a:bodyPr spcFirstLastPara="1" wrap="square" lIns="68575" tIns="34275" rIns="68575" bIns="34275" anchor="t" anchorCtr="0">
            <a:spAutoFit/>
          </a:bodyPr>
          <a:lstStyle/>
          <a:p>
            <a:pPr marL="215900" marR="0" lvl="0" indent="-209550" algn="l" rtl="0">
              <a:lnSpc>
                <a:spcPct val="100000"/>
              </a:lnSpc>
              <a:spcBef>
                <a:spcPts val="0"/>
              </a:spcBef>
              <a:spcAft>
                <a:spcPts val="0"/>
              </a:spcAft>
              <a:buClr>
                <a:schemeClr val="lt1"/>
              </a:buClr>
              <a:buSzPts val="2100"/>
              <a:buFont typeface="Noto Sans Symbols"/>
              <a:buChar char="✔"/>
            </a:pPr>
            <a:r>
              <a:rPr lang="en" sz="2100" b="1" i="0" u="none" strike="noStrike" cap="none">
                <a:solidFill>
                  <a:schemeClr val="lt1"/>
                </a:solidFill>
                <a:latin typeface="Calibri"/>
                <a:ea typeface="Calibri"/>
                <a:cs typeface="Calibri"/>
                <a:sym typeface="Calibri"/>
              </a:rPr>
              <a:t>Resume</a:t>
            </a:r>
            <a:endParaRPr sz="1100" b="0" i="0" u="none" strike="noStrike" cap="none">
              <a:solidFill>
                <a:srgbClr val="000000"/>
              </a:solidFill>
              <a:latin typeface="Arial"/>
              <a:ea typeface="Arial"/>
              <a:cs typeface="Arial"/>
              <a:sym typeface="Arial"/>
            </a:endParaRPr>
          </a:p>
          <a:p>
            <a:pPr marL="685800" marR="0" lvl="1" indent="-342900" algn="l" rtl="0">
              <a:lnSpc>
                <a:spcPct val="100000"/>
              </a:lnSpc>
              <a:spcBef>
                <a:spcPts val="0"/>
              </a:spcBef>
              <a:spcAft>
                <a:spcPts val="0"/>
              </a:spcAft>
              <a:buClr>
                <a:schemeClr val="lt1"/>
              </a:buClr>
              <a:buSzPts val="1800"/>
              <a:buFont typeface="Courier New"/>
              <a:buChar char="o"/>
            </a:pPr>
            <a:r>
              <a:rPr lang="en" sz="1800" b="1" i="0" u="none" strike="noStrike" cap="none">
                <a:solidFill>
                  <a:schemeClr val="lt1"/>
                </a:solidFill>
                <a:latin typeface="Calibri"/>
                <a:ea typeface="Calibri"/>
                <a:cs typeface="Calibri"/>
                <a:sym typeface="Calibri"/>
              </a:rPr>
              <a:t>Use to reference </a:t>
            </a:r>
            <a:endParaRPr sz="1100" b="0" i="0" u="none" strike="noStrike" cap="none">
              <a:solidFill>
                <a:srgbClr val="000000"/>
              </a:solidFill>
              <a:latin typeface="Arial"/>
              <a:ea typeface="Arial"/>
              <a:cs typeface="Arial"/>
              <a:sym typeface="Arial"/>
            </a:endParaRPr>
          </a:p>
          <a:p>
            <a:pPr marL="685800" marR="0" lvl="1" indent="-342900" algn="l" rtl="0">
              <a:lnSpc>
                <a:spcPct val="100000"/>
              </a:lnSpc>
              <a:spcBef>
                <a:spcPts val="0"/>
              </a:spcBef>
              <a:spcAft>
                <a:spcPts val="0"/>
              </a:spcAft>
              <a:buClr>
                <a:schemeClr val="lt1"/>
              </a:buClr>
              <a:buSzPts val="1800"/>
              <a:buFont typeface="Courier New"/>
              <a:buChar char="o"/>
            </a:pPr>
            <a:r>
              <a:rPr lang="en" sz="1800" b="1" i="0" u="none" strike="noStrike" cap="none">
                <a:solidFill>
                  <a:schemeClr val="lt1"/>
                </a:solidFill>
                <a:latin typeface="Calibri"/>
                <a:ea typeface="Calibri"/>
                <a:cs typeface="Calibri"/>
                <a:sym typeface="Calibri"/>
              </a:rPr>
              <a:t>Give to interviewers</a:t>
            </a:r>
            <a:r>
              <a:rPr lang="en" sz="2100" b="1" i="0" u="none" strike="noStrike" cap="none">
                <a:solidFill>
                  <a:schemeClr val="lt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685800" marR="0" lvl="1" indent="-203200" algn="l" rtl="0">
              <a:lnSpc>
                <a:spcPct val="100000"/>
              </a:lnSpc>
              <a:spcBef>
                <a:spcPts val="0"/>
              </a:spcBef>
              <a:spcAft>
                <a:spcPts val="0"/>
              </a:spcAft>
              <a:buClr>
                <a:schemeClr val="dk1"/>
              </a:buClr>
              <a:buSzPts val="2100"/>
              <a:buFont typeface="Courier New"/>
              <a:buNone/>
            </a:pPr>
            <a:endParaRPr sz="2100" b="1" i="0" u="none" strike="noStrike" cap="none">
              <a:solidFill>
                <a:schemeClr val="lt1"/>
              </a:solidFill>
              <a:latin typeface="Calibri"/>
              <a:ea typeface="Calibri"/>
              <a:cs typeface="Calibri"/>
              <a:sym typeface="Calibri"/>
            </a:endParaRPr>
          </a:p>
          <a:p>
            <a:pPr marL="215900" marR="0" lvl="0" indent="-209550" algn="l" rtl="0">
              <a:lnSpc>
                <a:spcPct val="100000"/>
              </a:lnSpc>
              <a:spcBef>
                <a:spcPts val="0"/>
              </a:spcBef>
              <a:spcAft>
                <a:spcPts val="0"/>
              </a:spcAft>
              <a:buClr>
                <a:schemeClr val="lt1"/>
              </a:buClr>
              <a:buSzPts val="2100"/>
              <a:buFont typeface="Noto Sans Symbols"/>
              <a:buChar char="✔"/>
            </a:pPr>
            <a:r>
              <a:rPr lang="en" sz="2100" b="1" i="0" u="none" strike="noStrike" cap="none">
                <a:solidFill>
                  <a:schemeClr val="lt1"/>
                </a:solidFill>
                <a:latin typeface="Calibri"/>
                <a:ea typeface="Calibri"/>
                <a:cs typeface="Calibri"/>
                <a:sym typeface="Calibri"/>
              </a:rPr>
              <a:t>Padfolio with Pad and pen </a:t>
            </a:r>
            <a:endParaRPr sz="1100" b="0" i="0" u="none" strike="noStrike" cap="none">
              <a:solidFill>
                <a:srgbClr val="000000"/>
              </a:solidFill>
              <a:latin typeface="Arial"/>
              <a:ea typeface="Arial"/>
              <a:cs typeface="Arial"/>
              <a:sym typeface="Arial"/>
            </a:endParaRPr>
          </a:p>
          <a:p>
            <a:pPr marL="215900" marR="0" lvl="0" indent="-209550" algn="l" rtl="0">
              <a:lnSpc>
                <a:spcPct val="100000"/>
              </a:lnSpc>
              <a:spcBef>
                <a:spcPts val="0"/>
              </a:spcBef>
              <a:spcAft>
                <a:spcPts val="0"/>
              </a:spcAft>
              <a:buClr>
                <a:schemeClr val="lt1"/>
              </a:buClr>
              <a:buSzPts val="2100"/>
              <a:buFont typeface="Noto Sans Symbols"/>
              <a:buChar char="✔"/>
            </a:pPr>
            <a:r>
              <a:rPr lang="en" sz="2100" b="1" i="0" u="none" strike="noStrike" cap="none">
                <a:solidFill>
                  <a:schemeClr val="lt1"/>
                </a:solidFill>
                <a:latin typeface="Calibri"/>
                <a:ea typeface="Calibri"/>
                <a:cs typeface="Calibri"/>
                <a:sym typeface="Calibri"/>
              </a:rPr>
              <a:t>Samples of work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Calibri"/>
                <a:ea typeface="Calibri"/>
                <a:cs typeface="Calibri"/>
                <a:sym typeface="Calibri"/>
              </a:rPr>
              <a:t>You should leave your </a:t>
            </a:r>
            <a:r>
              <a:rPr lang="en" sz="2100" b="1" i="0" u="sng" strike="noStrike" cap="none">
                <a:solidFill>
                  <a:schemeClr val="lt1"/>
                </a:solidFill>
                <a:latin typeface="Calibri"/>
                <a:ea typeface="Calibri"/>
                <a:cs typeface="Calibri"/>
                <a:sym typeface="Calibri"/>
              </a:rPr>
              <a:t>cell phone</a:t>
            </a:r>
            <a:r>
              <a:rPr lang="en" sz="2100" b="1" i="0" u="none" strike="noStrike" cap="none">
                <a:solidFill>
                  <a:schemeClr val="lt1"/>
                </a:solidFill>
                <a:latin typeface="Calibri"/>
                <a:ea typeface="Calibri"/>
                <a:cs typeface="Calibri"/>
                <a:sym typeface="Calibri"/>
              </a:rPr>
              <a:t> and </a:t>
            </a:r>
            <a:r>
              <a:rPr lang="en" sz="2100" b="1" i="0" u="sng" strike="noStrike" cap="none">
                <a:solidFill>
                  <a:schemeClr val="lt1"/>
                </a:solidFill>
                <a:latin typeface="Calibri"/>
                <a:ea typeface="Calibri"/>
                <a:cs typeface="Calibri"/>
                <a:sym typeface="Calibri"/>
              </a:rPr>
              <a:t>personal items </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66"/>
          <p:cNvSpPr txBox="1">
            <a:spLocks noGrp="1"/>
          </p:cNvSpPr>
          <p:nvPr>
            <p:ph type="body" idx="1"/>
          </p:nvPr>
        </p:nvSpPr>
        <p:spPr>
          <a:xfrm>
            <a:off x="457200" y="1200150"/>
            <a:ext cx="8229600" cy="3725700"/>
          </a:xfrm>
          <a:prstGeom prst="rect">
            <a:avLst/>
          </a:prstGeom>
          <a:noFill/>
          <a:ln>
            <a:noFill/>
          </a:ln>
        </p:spPr>
        <p:txBody>
          <a:bodyPr spcFirstLastPara="1" wrap="square" lIns="68575" tIns="68575" rIns="68575" bIns="68575" anchor="t" anchorCtr="0">
            <a:normAutofit/>
          </a:bodyPr>
          <a:lstStyle/>
          <a:p>
            <a:pPr marL="0" lvl="0" indent="0" algn="l" rtl="0">
              <a:lnSpc>
                <a:spcPct val="100000"/>
              </a:lnSpc>
              <a:spcBef>
                <a:spcPts val="0"/>
              </a:spcBef>
              <a:spcAft>
                <a:spcPts val="0"/>
              </a:spcAft>
              <a:buNone/>
            </a:pP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2300"/>
              <a:buFont typeface="Arial"/>
              <a:buNone/>
            </a:pPr>
            <a:endParaRPr>
              <a:solidFill>
                <a:srgbClr val="001125"/>
              </a:solidFill>
              <a:latin typeface="Open Sans"/>
              <a:ea typeface="Open Sans"/>
              <a:cs typeface="Open Sans"/>
              <a:sym typeface="Open Sans"/>
            </a:endParaRPr>
          </a:p>
        </p:txBody>
      </p:sp>
      <p:sp>
        <p:nvSpPr>
          <p:cNvPr id="255" name="Google Shape;255;p66"/>
          <p:cNvSpPr txBox="1">
            <a:spLocks noGrp="1"/>
          </p:cNvSpPr>
          <p:nvPr>
            <p:ph type="sldNum" idx="12"/>
          </p:nvPr>
        </p:nvSpPr>
        <p:spPr>
          <a:xfrm>
            <a:off x="8556791" y="4749850"/>
            <a:ext cx="548700" cy="393600"/>
          </a:xfrm>
          <a:prstGeom prst="rect">
            <a:avLst/>
          </a:prstGeom>
          <a:noFill/>
          <a:ln>
            <a:noFill/>
          </a:ln>
        </p:spPr>
        <p:txBody>
          <a:bodyPr spcFirstLastPara="1" wrap="square" lIns="68575" tIns="68575" rIns="68575" bIns="68575" anchor="ctr" anchorCtr="0">
            <a:no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
              <a:t>4</a:t>
            </a:fld>
            <a:endParaRPr/>
          </a:p>
        </p:txBody>
      </p:sp>
      <p:sp>
        <p:nvSpPr>
          <p:cNvPr id="256" name="Google Shape;256;p66"/>
          <p:cNvSpPr txBox="1"/>
          <p:nvPr/>
        </p:nvSpPr>
        <p:spPr>
          <a:xfrm>
            <a:off x="624450" y="2212800"/>
            <a:ext cx="7895100" cy="37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endParaRPr/>
          </a:p>
        </p:txBody>
      </p:sp>
      <p:sp>
        <p:nvSpPr>
          <p:cNvPr id="257" name="Google Shape;257;p66"/>
          <p:cNvSpPr txBox="1">
            <a:spLocks noGrp="1"/>
          </p:cNvSpPr>
          <p:nvPr>
            <p:ph type="body" idx="1"/>
          </p:nvPr>
        </p:nvSpPr>
        <p:spPr>
          <a:xfrm>
            <a:off x="311700" y="1152475"/>
            <a:ext cx="8520600" cy="3416400"/>
          </a:xfrm>
          <a:prstGeom prst="rect">
            <a:avLst/>
          </a:prstGeom>
        </p:spPr>
        <p:txBody>
          <a:bodyPr spcFirstLastPara="1" wrap="square" lIns="68575" tIns="68575" rIns="68575" bIns="68575" anchor="t" anchorCtr="0">
            <a:normAutofit/>
          </a:bodyPr>
          <a:lstStyle/>
          <a:p>
            <a:pPr marL="457200" lvl="0" indent="-374650" algn="l" rtl="0">
              <a:spcBef>
                <a:spcPts val="0"/>
              </a:spcBef>
              <a:spcAft>
                <a:spcPts val="0"/>
              </a:spcAft>
              <a:buSzPts val="2300"/>
              <a:buChar char="•"/>
            </a:pPr>
            <a:r>
              <a:rPr lang="en"/>
              <a:t>Job/internship title/position title</a:t>
            </a:r>
            <a:endParaRPr/>
          </a:p>
          <a:p>
            <a:pPr marL="457200" lvl="0" indent="-374650" algn="l" rtl="0">
              <a:spcBef>
                <a:spcPts val="0"/>
              </a:spcBef>
              <a:spcAft>
                <a:spcPts val="0"/>
              </a:spcAft>
              <a:buSzPts val="2300"/>
              <a:buChar char="•"/>
            </a:pPr>
            <a:r>
              <a:rPr lang="en"/>
              <a:t>Industry/career fields </a:t>
            </a:r>
            <a:endParaRPr/>
          </a:p>
          <a:p>
            <a:pPr marL="457200" lvl="0" indent="-374650" algn="l" rtl="0">
              <a:spcBef>
                <a:spcPts val="0"/>
              </a:spcBef>
              <a:spcAft>
                <a:spcPts val="0"/>
              </a:spcAft>
              <a:buSzPts val="2300"/>
              <a:buChar char="•"/>
            </a:pPr>
            <a:r>
              <a:rPr lang="en"/>
              <a:t>Resources to guide you in this process </a:t>
            </a:r>
            <a:endParaRPr/>
          </a:p>
        </p:txBody>
      </p:sp>
      <p:sp>
        <p:nvSpPr>
          <p:cNvPr id="258" name="Google Shape;258;p66"/>
          <p:cNvSpPr txBox="1">
            <a:spLocks noGrp="1"/>
          </p:cNvSpPr>
          <p:nvPr>
            <p:ph type="title"/>
          </p:nvPr>
        </p:nvSpPr>
        <p:spPr>
          <a:xfrm>
            <a:off x="258625" y="457450"/>
            <a:ext cx="8520600" cy="572700"/>
          </a:xfrm>
          <a:prstGeom prst="rect">
            <a:avLst/>
          </a:prstGeom>
        </p:spPr>
        <p:txBody>
          <a:bodyPr spcFirstLastPara="1" wrap="square" lIns="68575" tIns="68575" rIns="68575" bIns="68575" anchor="b" anchorCtr="0">
            <a:noAutofit/>
          </a:bodyPr>
          <a:lstStyle/>
          <a:p>
            <a:pPr marL="0" lvl="0" indent="0" algn="l" rtl="0">
              <a:spcBef>
                <a:spcPts val="0"/>
              </a:spcBef>
              <a:spcAft>
                <a:spcPts val="0"/>
              </a:spcAft>
              <a:buSzPts val="990"/>
              <a:buNone/>
            </a:pPr>
            <a:r>
              <a:rPr lang="en" b="1"/>
              <a:t>Career Goal Setting</a:t>
            </a:r>
            <a:endParaRPr b="1"/>
          </a:p>
        </p:txBody>
      </p:sp>
      <p:pic>
        <p:nvPicPr>
          <p:cNvPr id="259" name="Google Shape;259;p66">
            <a:hlinkClick r:id="rId3"/>
          </p:cNvPr>
          <p:cNvPicPr preferRelativeResize="0"/>
          <p:nvPr/>
        </p:nvPicPr>
        <p:blipFill>
          <a:blip r:embed="rId4">
            <a:alphaModFix/>
          </a:blip>
          <a:stretch>
            <a:fillRect/>
          </a:stretch>
        </p:blipFill>
        <p:spPr>
          <a:xfrm>
            <a:off x="5427738" y="2940063"/>
            <a:ext cx="1876425" cy="1571625"/>
          </a:xfrm>
          <a:prstGeom prst="rect">
            <a:avLst/>
          </a:prstGeom>
          <a:noFill/>
          <a:ln>
            <a:noFill/>
          </a:ln>
        </p:spPr>
      </p:pic>
      <p:sp>
        <p:nvSpPr>
          <p:cNvPr id="260" name="Google Shape;260;p66"/>
          <p:cNvSpPr/>
          <p:nvPr/>
        </p:nvSpPr>
        <p:spPr>
          <a:xfrm rot="5400000">
            <a:off x="4173450" y="2605850"/>
            <a:ext cx="797100" cy="3546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pic>
        <p:nvPicPr>
          <p:cNvPr id="261" name="Google Shape;261;p66">
            <a:hlinkClick r:id="rId5"/>
          </p:cNvPr>
          <p:cNvPicPr preferRelativeResize="0"/>
          <p:nvPr/>
        </p:nvPicPr>
        <p:blipFill>
          <a:blip r:embed="rId6">
            <a:alphaModFix/>
          </a:blip>
          <a:stretch>
            <a:fillRect/>
          </a:stretch>
        </p:blipFill>
        <p:spPr>
          <a:xfrm>
            <a:off x="258625" y="3639576"/>
            <a:ext cx="4856650" cy="704724"/>
          </a:xfrm>
          <a:prstGeom prst="rect">
            <a:avLst/>
          </a:prstGeom>
          <a:noFill/>
          <a:ln>
            <a:noFill/>
          </a:ln>
        </p:spPr>
      </p:pic>
      <p:pic>
        <p:nvPicPr>
          <p:cNvPr id="262" name="Google Shape;262;p66">
            <a:hlinkClick r:id="rId7"/>
          </p:cNvPr>
          <p:cNvPicPr preferRelativeResize="0"/>
          <p:nvPr/>
        </p:nvPicPr>
        <p:blipFill>
          <a:blip r:embed="rId8">
            <a:alphaModFix/>
          </a:blip>
          <a:stretch>
            <a:fillRect/>
          </a:stretch>
        </p:blipFill>
        <p:spPr>
          <a:xfrm>
            <a:off x="258621" y="2776650"/>
            <a:ext cx="3155659" cy="572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02"/>
          <p:cNvSpPr txBox="1">
            <a:spLocks noGrp="1"/>
          </p:cNvSpPr>
          <p:nvPr>
            <p:ph type="body" idx="4294967295"/>
          </p:nvPr>
        </p:nvSpPr>
        <p:spPr>
          <a:xfrm>
            <a:off x="451600" y="1528800"/>
            <a:ext cx="8520600" cy="2322000"/>
          </a:xfrm>
          <a:prstGeom prst="rect">
            <a:avLst/>
          </a:prstGeom>
        </p:spPr>
        <p:txBody>
          <a:bodyPr spcFirstLastPara="1" wrap="square" lIns="68575" tIns="34275" rIns="68575" bIns="34275" anchor="t" anchorCtr="0">
            <a:normAutofit/>
          </a:bodyPr>
          <a:lstStyle/>
          <a:p>
            <a:pPr marL="177800" lvl="0" indent="-215900" algn="l" rtl="0">
              <a:lnSpc>
                <a:spcPct val="150000"/>
              </a:lnSpc>
              <a:spcBef>
                <a:spcPts val="0"/>
              </a:spcBef>
              <a:spcAft>
                <a:spcPts val="0"/>
              </a:spcAft>
              <a:buClr>
                <a:srgbClr val="000000"/>
              </a:buClr>
              <a:buSzPts val="2800"/>
              <a:buChar char="•"/>
            </a:pPr>
            <a:r>
              <a:rPr lang="en" sz="2800">
                <a:solidFill>
                  <a:srgbClr val="000000"/>
                </a:solidFill>
              </a:rPr>
              <a:t>It is YOUR decision</a:t>
            </a:r>
            <a:endParaRPr sz="2800">
              <a:solidFill>
                <a:srgbClr val="000000"/>
              </a:solidFill>
            </a:endParaRPr>
          </a:p>
          <a:p>
            <a:pPr marL="177800" lvl="0" indent="-215900" algn="l" rtl="0">
              <a:lnSpc>
                <a:spcPct val="150000"/>
              </a:lnSpc>
              <a:spcBef>
                <a:spcPts val="0"/>
              </a:spcBef>
              <a:spcAft>
                <a:spcPts val="0"/>
              </a:spcAft>
              <a:buClr>
                <a:srgbClr val="000000"/>
              </a:buClr>
              <a:buSzPts val="2800"/>
              <a:buChar char="•"/>
            </a:pPr>
            <a:r>
              <a:rPr lang="en" sz="2800">
                <a:solidFill>
                  <a:srgbClr val="000000"/>
                </a:solidFill>
              </a:rPr>
              <a:t>Request a reasonable accommodation</a:t>
            </a:r>
            <a:endParaRPr sz="2800">
              <a:solidFill>
                <a:srgbClr val="000000"/>
              </a:solidFill>
            </a:endParaRPr>
          </a:p>
          <a:p>
            <a:pPr marL="177800" lvl="0" indent="0" algn="l" rtl="0">
              <a:lnSpc>
                <a:spcPct val="150000"/>
              </a:lnSpc>
              <a:spcBef>
                <a:spcPts val="1200"/>
              </a:spcBef>
              <a:spcAft>
                <a:spcPts val="0"/>
              </a:spcAft>
              <a:buNone/>
            </a:pPr>
            <a:r>
              <a:rPr lang="en" sz="2800">
                <a:solidFill>
                  <a:srgbClr val="000000"/>
                </a:solidFill>
              </a:rPr>
              <a:t>*Apparent disability &amp; Hidden disability</a:t>
            </a:r>
            <a:endParaRPr sz="2800">
              <a:solidFill>
                <a:srgbClr val="000000"/>
              </a:solidFill>
            </a:endParaRPr>
          </a:p>
          <a:p>
            <a:pPr marL="177800" lvl="0" indent="0" algn="l" rtl="0">
              <a:lnSpc>
                <a:spcPct val="150000"/>
              </a:lnSpc>
              <a:spcBef>
                <a:spcPts val="0"/>
              </a:spcBef>
              <a:spcAft>
                <a:spcPts val="1200"/>
              </a:spcAft>
              <a:buNone/>
            </a:pPr>
            <a:endParaRPr sz="2800">
              <a:solidFill>
                <a:srgbClr val="000000"/>
              </a:solidFill>
            </a:endParaRPr>
          </a:p>
        </p:txBody>
      </p:sp>
      <p:sp>
        <p:nvSpPr>
          <p:cNvPr id="593" name="Google Shape;593;p102"/>
          <p:cNvSpPr txBox="1">
            <a:spLocks noGrp="1"/>
          </p:cNvSpPr>
          <p:nvPr>
            <p:ph type="title"/>
          </p:nvPr>
        </p:nvSpPr>
        <p:spPr>
          <a:xfrm>
            <a:off x="404650" y="454425"/>
            <a:ext cx="8614500" cy="633600"/>
          </a:xfrm>
          <a:prstGeom prst="rect">
            <a:avLst/>
          </a:prstGeom>
        </p:spPr>
        <p:txBody>
          <a:bodyPr spcFirstLastPara="1" wrap="square" lIns="68575" tIns="68575" rIns="68575" bIns="68575" anchor="ctr" anchorCtr="0">
            <a:noAutofit/>
          </a:bodyPr>
          <a:lstStyle/>
          <a:p>
            <a:pPr marL="0" lvl="0" indent="0" algn="l" rtl="0">
              <a:lnSpc>
                <a:spcPct val="115000"/>
              </a:lnSpc>
              <a:spcBef>
                <a:spcPts val="0"/>
              </a:spcBef>
              <a:spcAft>
                <a:spcPts val="1200"/>
              </a:spcAft>
              <a:buNone/>
            </a:pPr>
            <a:r>
              <a:rPr lang="en" b="1">
                <a:solidFill>
                  <a:schemeClr val="dk1"/>
                </a:solidFill>
              </a:rPr>
              <a:t>Decision around Disclosing Disability</a:t>
            </a:r>
            <a:endParaRPr b="1">
              <a:solidFill>
                <a:schemeClr val="dk1"/>
              </a:solidFill>
            </a:endParaRPr>
          </a:p>
        </p:txBody>
      </p:sp>
      <p:pic>
        <p:nvPicPr>
          <p:cNvPr id="594" name="Google Shape;594;p102"/>
          <p:cNvPicPr preferRelativeResize="0"/>
          <p:nvPr/>
        </p:nvPicPr>
        <p:blipFill>
          <a:blip r:embed="rId3">
            <a:alphaModFix/>
          </a:blip>
          <a:stretch>
            <a:fillRect/>
          </a:stretch>
        </p:blipFill>
        <p:spPr>
          <a:xfrm>
            <a:off x="7372850" y="1528800"/>
            <a:ext cx="1320725" cy="13207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03"/>
          <p:cNvSpPr txBox="1">
            <a:spLocks noGrp="1"/>
          </p:cNvSpPr>
          <p:nvPr>
            <p:ph type="body" idx="4294967295"/>
          </p:nvPr>
        </p:nvSpPr>
        <p:spPr>
          <a:xfrm>
            <a:off x="360600" y="1205175"/>
            <a:ext cx="8520600" cy="2481600"/>
          </a:xfrm>
          <a:prstGeom prst="rect">
            <a:avLst/>
          </a:prstGeom>
        </p:spPr>
        <p:txBody>
          <a:bodyPr spcFirstLastPara="1" wrap="square" lIns="68575" tIns="34275" rIns="68575" bIns="34275" anchor="t" anchorCtr="0">
            <a:normAutofit/>
          </a:bodyPr>
          <a:lstStyle/>
          <a:p>
            <a:pPr marL="457200" lvl="0" indent="-406400" algn="l" rtl="0">
              <a:lnSpc>
                <a:spcPct val="200000"/>
              </a:lnSpc>
              <a:spcBef>
                <a:spcPts val="800"/>
              </a:spcBef>
              <a:spcAft>
                <a:spcPts val="0"/>
              </a:spcAft>
              <a:buClr>
                <a:srgbClr val="000000"/>
              </a:buClr>
              <a:buSzPts val="2800"/>
              <a:buChar char="•"/>
            </a:pPr>
            <a:r>
              <a:rPr lang="en" sz="2800">
                <a:solidFill>
                  <a:srgbClr val="000000"/>
                </a:solidFill>
              </a:rPr>
              <a:t>The Americans with Disabilities Act (ADA)</a:t>
            </a:r>
            <a:endParaRPr sz="2800">
              <a:solidFill>
                <a:srgbClr val="000000"/>
              </a:solidFill>
            </a:endParaRPr>
          </a:p>
          <a:p>
            <a:pPr marL="457200" lvl="0" indent="-406400" algn="l" rtl="0">
              <a:lnSpc>
                <a:spcPct val="200000"/>
              </a:lnSpc>
              <a:spcBef>
                <a:spcPts val="800"/>
              </a:spcBef>
              <a:spcAft>
                <a:spcPts val="0"/>
              </a:spcAft>
              <a:buClr>
                <a:srgbClr val="000000"/>
              </a:buClr>
              <a:buSzPts val="2800"/>
              <a:buChar char="•"/>
            </a:pPr>
            <a:r>
              <a:rPr lang="en" sz="2800">
                <a:solidFill>
                  <a:srgbClr val="000000"/>
                </a:solidFill>
              </a:rPr>
              <a:t>The Rehabilitation Act</a:t>
            </a:r>
            <a:endParaRPr sz="2800">
              <a:solidFill>
                <a:srgbClr val="000000"/>
              </a:solidFill>
            </a:endParaRPr>
          </a:p>
          <a:p>
            <a:pPr marL="0" lvl="0" indent="0" algn="l" rtl="0">
              <a:lnSpc>
                <a:spcPct val="200000"/>
              </a:lnSpc>
              <a:spcBef>
                <a:spcPts val="800"/>
              </a:spcBef>
              <a:spcAft>
                <a:spcPts val="0"/>
              </a:spcAft>
              <a:buNone/>
            </a:pPr>
            <a:endParaRPr sz="2800">
              <a:solidFill>
                <a:srgbClr val="000000"/>
              </a:solidFill>
            </a:endParaRPr>
          </a:p>
        </p:txBody>
      </p:sp>
      <p:sp>
        <p:nvSpPr>
          <p:cNvPr id="600" name="Google Shape;600;p103"/>
          <p:cNvSpPr txBox="1">
            <a:spLocks noGrp="1"/>
          </p:cNvSpPr>
          <p:nvPr>
            <p:ph type="title"/>
          </p:nvPr>
        </p:nvSpPr>
        <p:spPr>
          <a:xfrm>
            <a:off x="652100" y="242775"/>
            <a:ext cx="5618700" cy="6876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SzPts val="990"/>
              <a:buNone/>
            </a:pPr>
            <a:r>
              <a:rPr lang="en" b="1">
                <a:solidFill>
                  <a:schemeClr val="dk1"/>
                </a:solidFill>
              </a:rPr>
              <a:t>Know Your Rights! </a:t>
            </a:r>
            <a:endParaRPr b="1">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104"/>
          <p:cNvSpPr txBox="1">
            <a:spLocks noGrp="1"/>
          </p:cNvSpPr>
          <p:nvPr>
            <p:ph type="title"/>
          </p:nvPr>
        </p:nvSpPr>
        <p:spPr>
          <a:xfrm>
            <a:off x="490250" y="445425"/>
            <a:ext cx="8322000" cy="5076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SzPts val="990"/>
              <a:buNone/>
            </a:pPr>
            <a:r>
              <a:rPr lang="en" b="1">
                <a:solidFill>
                  <a:schemeClr val="dk1"/>
                </a:solidFill>
              </a:rPr>
              <a:t>What to Disclose  </a:t>
            </a:r>
            <a:endParaRPr b="1">
              <a:solidFill>
                <a:schemeClr val="dk1"/>
              </a:solidFill>
            </a:endParaRPr>
          </a:p>
        </p:txBody>
      </p:sp>
      <p:sp>
        <p:nvSpPr>
          <p:cNvPr id="606" name="Google Shape;606;p104"/>
          <p:cNvSpPr txBox="1">
            <a:spLocks noGrp="1"/>
          </p:cNvSpPr>
          <p:nvPr>
            <p:ph type="body" idx="4294967295"/>
          </p:nvPr>
        </p:nvSpPr>
        <p:spPr>
          <a:xfrm>
            <a:off x="581450" y="1156100"/>
            <a:ext cx="8520600" cy="3416400"/>
          </a:xfrm>
          <a:prstGeom prst="rect">
            <a:avLst/>
          </a:prstGeom>
        </p:spPr>
        <p:txBody>
          <a:bodyPr spcFirstLastPara="1" wrap="square" lIns="68575" tIns="34275" rIns="68575" bIns="34275" anchor="t" anchorCtr="0">
            <a:normAutofit/>
          </a:bodyPr>
          <a:lstStyle/>
          <a:p>
            <a:pPr marL="457200" lvl="0" indent="-406400" algn="l" rtl="0">
              <a:lnSpc>
                <a:spcPct val="100000"/>
              </a:lnSpc>
              <a:spcBef>
                <a:spcPts val="800"/>
              </a:spcBef>
              <a:spcAft>
                <a:spcPts val="0"/>
              </a:spcAft>
              <a:buSzPts val="2800"/>
              <a:buChar char="•"/>
            </a:pPr>
            <a:r>
              <a:rPr lang="en" sz="2800"/>
              <a:t>General information regarding your disability</a:t>
            </a:r>
            <a:endParaRPr sz="2800"/>
          </a:p>
          <a:p>
            <a:pPr marL="457200" lvl="0" indent="-406400" algn="l" rtl="0">
              <a:lnSpc>
                <a:spcPct val="100000"/>
              </a:lnSpc>
              <a:spcBef>
                <a:spcPts val="800"/>
              </a:spcBef>
              <a:spcAft>
                <a:spcPts val="0"/>
              </a:spcAft>
              <a:buSzPts val="2800"/>
              <a:buChar char="•"/>
            </a:pPr>
            <a:r>
              <a:rPr lang="en" sz="2800"/>
              <a:t>Reason you are disclosing </a:t>
            </a:r>
            <a:endParaRPr sz="2800"/>
          </a:p>
          <a:p>
            <a:pPr marL="457200" lvl="0" indent="-406400" algn="l" rtl="0">
              <a:lnSpc>
                <a:spcPct val="100000"/>
              </a:lnSpc>
              <a:spcBef>
                <a:spcPts val="800"/>
              </a:spcBef>
              <a:spcAft>
                <a:spcPts val="0"/>
              </a:spcAft>
              <a:buSzPts val="2800"/>
              <a:buChar char="•"/>
            </a:pPr>
            <a:r>
              <a:rPr lang="en" sz="2800"/>
              <a:t>Accommodations worked for you previously</a:t>
            </a:r>
            <a:endParaRPr sz="2800"/>
          </a:p>
          <a:p>
            <a:pPr marL="457200" lvl="0" indent="-406400" algn="l" rtl="0">
              <a:lnSpc>
                <a:spcPct val="100000"/>
              </a:lnSpc>
              <a:spcBef>
                <a:spcPts val="800"/>
              </a:spcBef>
              <a:spcAft>
                <a:spcPts val="0"/>
              </a:spcAft>
              <a:buSzPts val="2800"/>
              <a:buChar char="•"/>
            </a:pPr>
            <a:r>
              <a:rPr lang="en" sz="2800"/>
              <a:t>Type of accommodations you anticipate needing in the workplace </a:t>
            </a:r>
            <a:endParaRPr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0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solidFill>
                  <a:schemeClr val="dk1"/>
                </a:solidFill>
              </a:rPr>
              <a:t>To Whom? </a:t>
            </a:r>
            <a:endParaRPr b="1">
              <a:solidFill>
                <a:schemeClr val="dk1"/>
              </a:solidFill>
            </a:endParaRPr>
          </a:p>
        </p:txBody>
      </p:sp>
      <p:sp>
        <p:nvSpPr>
          <p:cNvPr id="612" name="Google Shape;612;p105"/>
          <p:cNvSpPr txBox="1">
            <a:spLocks noGrp="1"/>
          </p:cNvSpPr>
          <p:nvPr>
            <p:ph type="body" idx="1"/>
          </p:nvPr>
        </p:nvSpPr>
        <p:spPr>
          <a:xfrm>
            <a:off x="628650" y="1124019"/>
            <a:ext cx="7886700" cy="3263400"/>
          </a:xfrm>
          <a:prstGeom prst="rect">
            <a:avLst/>
          </a:prstGeom>
        </p:spPr>
        <p:txBody>
          <a:bodyPr spcFirstLastPara="1" wrap="square" lIns="68575" tIns="34275" rIns="68575" bIns="34275" anchor="t" anchorCtr="0">
            <a:normAutofit/>
          </a:bodyPr>
          <a:lstStyle/>
          <a:p>
            <a:pPr marL="457200" lvl="0" indent="-431800" algn="l" rtl="0">
              <a:spcBef>
                <a:spcPts val="800"/>
              </a:spcBef>
              <a:spcAft>
                <a:spcPts val="0"/>
              </a:spcAft>
              <a:buSzPts val="3200"/>
              <a:buChar char="•"/>
            </a:pPr>
            <a:r>
              <a:rPr lang="en"/>
              <a:t>“Need-to-know” basis</a:t>
            </a:r>
            <a:endParaRPr/>
          </a:p>
          <a:p>
            <a:pPr marL="457200" lvl="0" indent="-431800" algn="l" rtl="0">
              <a:spcBef>
                <a:spcPts val="0"/>
              </a:spcBef>
              <a:spcAft>
                <a:spcPts val="0"/>
              </a:spcAft>
              <a:buSzPts val="3200"/>
              <a:buChar char="•"/>
            </a:pPr>
            <a:r>
              <a:rPr lang="en"/>
              <a:t>Assist in your accommodation request</a:t>
            </a:r>
            <a:endParaRPr/>
          </a:p>
          <a:p>
            <a:pPr marL="457200" lvl="0" indent="0" algn="l" rtl="0">
              <a:spcBef>
                <a:spcPts val="800"/>
              </a:spcBef>
              <a:spcAft>
                <a:spcPts val="0"/>
              </a:spcAft>
              <a:buNone/>
            </a:pPr>
            <a:r>
              <a:rPr lang="en" i="1"/>
              <a:t>(e.g. supervisor, hiring manager)</a:t>
            </a:r>
            <a:endParaRPr i="1"/>
          </a:p>
          <a:p>
            <a:pPr marL="457200" lvl="0" indent="0" algn="l" rtl="0">
              <a:spcBef>
                <a:spcPts val="800"/>
              </a:spcBef>
              <a:spcAft>
                <a:spcPts val="0"/>
              </a:spcAft>
              <a:buNone/>
            </a:pPr>
            <a:endParaRPr i="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6"/>
          <p:cNvSpPr txBox="1">
            <a:spLocks noGrp="1"/>
          </p:cNvSpPr>
          <p:nvPr>
            <p:ph type="title"/>
          </p:nvPr>
        </p:nvSpPr>
        <p:spPr>
          <a:xfrm>
            <a:off x="490250" y="526350"/>
            <a:ext cx="8160300" cy="4899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b="1">
                <a:solidFill>
                  <a:schemeClr val="dk1"/>
                </a:solidFill>
              </a:rPr>
              <a:t>When to Disclose </a:t>
            </a:r>
            <a:endParaRPr b="1">
              <a:solidFill>
                <a:schemeClr val="dk1"/>
              </a:solidFill>
            </a:endParaRPr>
          </a:p>
        </p:txBody>
      </p:sp>
      <p:sp>
        <p:nvSpPr>
          <p:cNvPr id="618" name="Google Shape;618;p106"/>
          <p:cNvSpPr txBox="1">
            <a:spLocks noGrp="1"/>
          </p:cNvSpPr>
          <p:nvPr>
            <p:ph type="body" idx="4294967295"/>
          </p:nvPr>
        </p:nvSpPr>
        <p:spPr>
          <a:xfrm>
            <a:off x="152400" y="1152475"/>
            <a:ext cx="8776800" cy="3416400"/>
          </a:xfrm>
          <a:prstGeom prst="rect">
            <a:avLst/>
          </a:prstGeom>
        </p:spPr>
        <p:txBody>
          <a:bodyPr spcFirstLastPara="1" wrap="square" lIns="68575" tIns="34275" rIns="68575" bIns="34275" anchor="t" anchorCtr="0">
            <a:normAutofit/>
          </a:bodyPr>
          <a:lstStyle/>
          <a:p>
            <a:pPr marL="457200" lvl="0" indent="-406400" algn="l" rtl="0">
              <a:spcBef>
                <a:spcPts val="800"/>
              </a:spcBef>
              <a:spcAft>
                <a:spcPts val="0"/>
              </a:spcAft>
              <a:buSzPts val="2800"/>
              <a:buChar char="•"/>
            </a:pPr>
            <a:r>
              <a:rPr lang="en" sz="2800"/>
              <a:t>There is not a single right time </a:t>
            </a:r>
            <a:endParaRPr sz="2800"/>
          </a:p>
          <a:p>
            <a:pPr marL="457200" lvl="0" indent="-406400" algn="l" rtl="0">
              <a:spcBef>
                <a:spcPts val="800"/>
              </a:spcBef>
              <a:spcAft>
                <a:spcPts val="0"/>
              </a:spcAft>
              <a:buSzPts val="2800"/>
              <a:buChar char="•"/>
            </a:pPr>
            <a:r>
              <a:rPr lang="en" sz="2800"/>
              <a:t>When it is appropriate for you </a:t>
            </a:r>
            <a:endParaRPr sz="2800"/>
          </a:p>
          <a:p>
            <a:pPr marL="914400" lvl="1" indent="-406400" algn="l" rtl="0">
              <a:spcBef>
                <a:spcPts val="400"/>
              </a:spcBef>
              <a:spcAft>
                <a:spcPts val="0"/>
              </a:spcAft>
              <a:buSzPts val="2800"/>
              <a:buChar char="•"/>
            </a:pPr>
            <a:r>
              <a:rPr lang="en" sz="2800"/>
              <a:t>Cover letter </a:t>
            </a:r>
            <a:endParaRPr sz="2800"/>
          </a:p>
          <a:p>
            <a:pPr marL="914400" lvl="1" indent="-406400" algn="l" rtl="0">
              <a:spcBef>
                <a:spcPts val="400"/>
              </a:spcBef>
              <a:spcAft>
                <a:spcPts val="0"/>
              </a:spcAft>
              <a:buSzPts val="2800"/>
              <a:buChar char="•"/>
            </a:pPr>
            <a:r>
              <a:rPr lang="en" sz="2800"/>
              <a:t>Before, during or after an interview </a:t>
            </a:r>
            <a:endParaRPr sz="2800"/>
          </a:p>
          <a:p>
            <a:pPr marL="914400" lvl="1" indent="-406400" algn="l" rtl="0">
              <a:spcBef>
                <a:spcPts val="400"/>
              </a:spcBef>
              <a:spcAft>
                <a:spcPts val="0"/>
              </a:spcAft>
              <a:buSzPts val="2800"/>
              <a:buChar char="•"/>
            </a:pPr>
            <a:r>
              <a:rPr lang="en" sz="2800"/>
              <a:t>After receiving the job offer </a:t>
            </a:r>
            <a:endParaRPr sz="2800"/>
          </a:p>
          <a:p>
            <a:pPr marL="914400" lvl="1" indent="-406400" algn="l" rtl="0">
              <a:spcBef>
                <a:spcPts val="400"/>
              </a:spcBef>
              <a:spcAft>
                <a:spcPts val="0"/>
              </a:spcAft>
              <a:buSzPts val="2800"/>
              <a:buChar char="•"/>
            </a:pPr>
            <a:r>
              <a:rPr lang="en" sz="2800"/>
              <a:t>During your course of employment </a:t>
            </a:r>
            <a:endParaRPr sz="2800"/>
          </a:p>
          <a:p>
            <a:pPr marL="914400" lvl="1" indent="-406400" algn="l" rtl="0">
              <a:spcBef>
                <a:spcPts val="400"/>
              </a:spcBef>
              <a:spcAft>
                <a:spcPts val="0"/>
              </a:spcAft>
              <a:buSzPts val="2800"/>
              <a:buChar char="•"/>
            </a:pPr>
            <a:r>
              <a:rPr lang="en" sz="2800"/>
              <a:t>Never </a:t>
            </a:r>
            <a:endParaRPr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107"/>
          <p:cNvSpPr txBox="1">
            <a:spLocks noGrp="1"/>
          </p:cNvSpPr>
          <p:nvPr>
            <p:ph type="title"/>
          </p:nvPr>
        </p:nvSpPr>
        <p:spPr>
          <a:xfrm>
            <a:off x="607150" y="526350"/>
            <a:ext cx="8160300" cy="4899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b="1">
                <a:solidFill>
                  <a:schemeClr val="dk1"/>
                </a:solidFill>
              </a:rPr>
              <a:t>How to Disclose</a:t>
            </a:r>
            <a:endParaRPr b="1">
              <a:solidFill>
                <a:schemeClr val="dk1"/>
              </a:solidFill>
            </a:endParaRPr>
          </a:p>
          <a:p>
            <a:pPr marL="0" lvl="0" indent="0" algn="l" rtl="0">
              <a:spcBef>
                <a:spcPts val="0"/>
              </a:spcBef>
              <a:spcAft>
                <a:spcPts val="0"/>
              </a:spcAft>
              <a:buNone/>
            </a:pPr>
            <a:endParaRPr b="1">
              <a:solidFill>
                <a:schemeClr val="dk1"/>
              </a:solidFill>
            </a:endParaRPr>
          </a:p>
        </p:txBody>
      </p:sp>
      <p:sp>
        <p:nvSpPr>
          <p:cNvPr id="624" name="Google Shape;624;p107"/>
          <p:cNvSpPr txBox="1">
            <a:spLocks noGrp="1"/>
          </p:cNvSpPr>
          <p:nvPr>
            <p:ph type="body" idx="4294967295"/>
          </p:nvPr>
        </p:nvSpPr>
        <p:spPr>
          <a:xfrm>
            <a:off x="491850" y="1016250"/>
            <a:ext cx="8160300" cy="3330000"/>
          </a:xfrm>
          <a:prstGeom prst="rect">
            <a:avLst/>
          </a:prstGeom>
        </p:spPr>
        <p:txBody>
          <a:bodyPr spcFirstLastPara="1" wrap="square" lIns="68575" tIns="34275" rIns="68575" bIns="34275" anchor="t" anchorCtr="0">
            <a:normAutofit fontScale="25000" lnSpcReduction="20000"/>
          </a:bodyPr>
          <a:lstStyle/>
          <a:p>
            <a:pPr marL="457200" lvl="0" indent="-406400" algn="l" rtl="0">
              <a:lnSpc>
                <a:spcPct val="100000"/>
              </a:lnSpc>
              <a:spcBef>
                <a:spcPts val="0"/>
              </a:spcBef>
              <a:spcAft>
                <a:spcPts val="0"/>
              </a:spcAft>
              <a:buSzPct val="100000"/>
              <a:buChar char="●"/>
            </a:pPr>
            <a:r>
              <a:rPr lang="en" sz="11200"/>
              <a:t>Strength-based and Proactive approach</a:t>
            </a:r>
            <a:endParaRPr sz="11200"/>
          </a:p>
          <a:p>
            <a:pPr marL="914400" lvl="1" indent="-406400" algn="l" rtl="0">
              <a:lnSpc>
                <a:spcPct val="115000"/>
              </a:lnSpc>
              <a:spcBef>
                <a:spcPts val="0"/>
              </a:spcBef>
              <a:spcAft>
                <a:spcPts val="0"/>
              </a:spcAft>
              <a:buSzPct val="100000"/>
              <a:buChar char="○"/>
            </a:pPr>
            <a:r>
              <a:rPr lang="en" sz="11200"/>
              <a:t>Focus on your strengths and qualifications</a:t>
            </a:r>
            <a:endParaRPr sz="11200"/>
          </a:p>
          <a:p>
            <a:pPr marL="914400" lvl="1" indent="-406400" algn="l" rtl="0">
              <a:lnSpc>
                <a:spcPct val="115000"/>
              </a:lnSpc>
              <a:spcBef>
                <a:spcPts val="0"/>
              </a:spcBef>
              <a:spcAft>
                <a:spcPts val="0"/>
              </a:spcAft>
              <a:buSzPct val="100000"/>
              <a:buChar char="○"/>
            </a:pPr>
            <a:r>
              <a:rPr lang="en" sz="11200"/>
              <a:t>Discuss your need</a:t>
            </a:r>
            <a:endParaRPr sz="11200"/>
          </a:p>
          <a:p>
            <a:pPr marL="914400" lvl="1" indent="-406400" algn="l" rtl="0">
              <a:lnSpc>
                <a:spcPct val="115000"/>
              </a:lnSpc>
              <a:spcBef>
                <a:spcPts val="0"/>
              </a:spcBef>
              <a:spcAft>
                <a:spcPts val="0"/>
              </a:spcAft>
              <a:buSzPct val="100000"/>
              <a:buChar char="○"/>
            </a:pPr>
            <a:r>
              <a:rPr lang="en" sz="11200"/>
              <a:t>Practical suggestions</a:t>
            </a:r>
            <a:endParaRPr sz="11200"/>
          </a:p>
          <a:p>
            <a:pPr marL="457200" lvl="0" indent="0" algn="l" rtl="0">
              <a:lnSpc>
                <a:spcPct val="115000"/>
              </a:lnSpc>
              <a:spcBef>
                <a:spcPts val="800"/>
              </a:spcBef>
              <a:spcAft>
                <a:spcPts val="0"/>
              </a:spcAft>
              <a:buNone/>
            </a:pPr>
            <a:endParaRPr sz="11200"/>
          </a:p>
          <a:p>
            <a:pPr marL="457200" lvl="0" indent="-406400" algn="l" rtl="0">
              <a:lnSpc>
                <a:spcPct val="115000"/>
              </a:lnSpc>
              <a:spcBef>
                <a:spcPts val="800"/>
              </a:spcBef>
              <a:spcAft>
                <a:spcPts val="0"/>
              </a:spcAft>
              <a:buSzPct val="100000"/>
              <a:buChar char="●"/>
            </a:pPr>
            <a:r>
              <a:rPr lang="en" sz="11200"/>
              <a:t>Preparation </a:t>
            </a:r>
            <a:endParaRPr sz="11200"/>
          </a:p>
          <a:p>
            <a:pPr marL="914400" lvl="1" indent="-406400" algn="l" rtl="0">
              <a:lnSpc>
                <a:spcPct val="115000"/>
              </a:lnSpc>
              <a:spcBef>
                <a:spcPts val="0"/>
              </a:spcBef>
              <a:spcAft>
                <a:spcPts val="0"/>
              </a:spcAft>
              <a:buSzPct val="100000"/>
              <a:buChar char="○"/>
            </a:pPr>
            <a:r>
              <a:rPr lang="en" sz="11200"/>
              <a:t>Practice </a:t>
            </a:r>
            <a:endParaRPr sz="11200"/>
          </a:p>
          <a:p>
            <a:pPr marL="914400" lvl="1" indent="-406400" algn="l" rtl="0">
              <a:lnSpc>
                <a:spcPct val="115000"/>
              </a:lnSpc>
              <a:spcBef>
                <a:spcPts val="0"/>
              </a:spcBef>
              <a:spcAft>
                <a:spcPts val="0"/>
              </a:spcAft>
              <a:buSzPct val="100000"/>
              <a:buChar char="○"/>
            </a:pPr>
            <a:r>
              <a:rPr lang="en" sz="11200"/>
              <a:t>Disclosure script</a:t>
            </a:r>
            <a:endParaRPr sz="11200"/>
          </a:p>
          <a:p>
            <a:pPr marL="0" lvl="0" indent="0" algn="l" rtl="0">
              <a:spcBef>
                <a:spcPts val="800"/>
              </a:spcBef>
              <a:spcAft>
                <a:spcPts val="0"/>
              </a:spcAft>
              <a:buNone/>
            </a:pPr>
            <a:endParaRPr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108"/>
          <p:cNvSpPr txBox="1">
            <a:spLocks noGrp="1"/>
          </p:cNvSpPr>
          <p:nvPr>
            <p:ph type="title"/>
          </p:nvPr>
        </p:nvSpPr>
        <p:spPr>
          <a:xfrm>
            <a:off x="766475" y="259419"/>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Client’s Profile</a:t>
            </a:r>
            <a:endParaRPr/>
          </a:p>
        </p:txBody>
      </p:sp>
      <p:sp>
        <p:nvSpPr>
          <p:cNvPr id="630" name="Google Shape;630;p108"/>
          <p:cNvSpPr txBox="1"/>
          <p:nvPr/>
        </p:nvSpPr>
        <p:spPr>
          <a:xfrm>
            <a:off x="766475" y="1136275"/>
            <a:ext cx="7563900" cy="252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Open Sans"/>
                <a:ea typeface="Open Sans"/>
                <a:cs typeface="Open Sans"/>
                <a:sym typeface="Open Sans"/>
              </a:rPr>
              <a:t>Name: Jordan </a:t>
            </a:r>
            <a:endParaRPr sz="2000" dirty="0">
              <a:latin typeface="Open Sans"/>
              <a:ea typeface="Open Sans"/>
              <a:cs typeface="Open Sans"/>
              <a:sym typeface="Open Sans"/>
            </a:endParaRPr>
          </a:p>
          <a:p>
            <a:pPr marL="0" lvl="0" indent="0" algn="l" rtl="0">
              <a:spcBef>
                <a:spcPts val="0"/>
              </a:spcBef>
              <a:spcAft>
                <a:spcPts val="0"/>
              </a:spcAft>
              <a:buNone/>
            </a:pPr>
            <a:r>
              <a:rPr lang="en" sz="2000" dirty="0">
                <a:latin typeface="Open Sans"/>
                <a:ea typeface="Open Sans"/>
                <a:cs typeface="Open Sans"/>
                <a:sym typeface="Open Sans"/>
              </a:rPr>
              <a:t>Interview position: Full-time Administrative Assistant with TSW Manufacturing </a:t>
            </a:r>
            <a:endParaRPr sz="2000" dirty="0">
              <a:latin typeface="Open Sans"/>
              <a:ea typeface="Open Sans"/>
              <a:cs typeface="Open Sans"/>
              <a:sym typeface="Open Sans"/>
            </a:endParaRPr>
          </a:p>
          <a:p>
            <a:pPr marL="0" lvl="0" indent="0" algn="l" rtl="0">
              <a:spcBef>
                <a:spcPts val="0"/>
              </a:spcBef>
              <a:spcAft>
                <a:spcPts val="0"/>
              </a:spcAft>
              <a:buNone/>
            </a:pPr>
            <a:endParaRPr sz="2000" dirty="0">
              <a:latin typeface="Open Sans"/>
              <a:ea typeface="Open Sans"/>
              <a:cs typeface="Open Sans"/>
              <a:sym typeface="Open Sans"/>
            </a:endParaRPr>
          </a:p>
          <a:p>
            <a:pPr marL="0" lvl="0" indent="0" algn="l" rtl="0">
              <a:spcBef>
                <a:spcPts val="0"/>
              </a:spcBef>
              <a:spcAft>
                <a:spcPts val="0"/>
              </a:spcAft>
              <a:buNone/>
            </a:pPr>
            <a:r>
              <a:rPr lang="en" sz="2000" dirty="0">
                <a:latin typeface="Open Sans"/>
                <a:ea typeface="Open Sans"/>
                <a:cs typeface="Open Sans"/>
                <a:sym typeface="Open Sans"/>
              </a:rPr>
              <a:t>Her Concern: A year gap on her resume, lost jobs in the past</a:t>
            </a:r>
            <a:endParaRPr lang="en-US" sz="2000" dirty="0">
              <a:latin typeface="Open Sans"/>
              <a:ea typeface="Open Sans"/>
              <a:cs typeface="Open Sans"/>
              <a:sym typeface="Open Sans"/>
            </a:endParaRPr>
          </a:p>
          <a:p>
            <a:pPr marL="457200" lvl="0" indent="0" algn="l" rtl="0">
              <a:spcBef>
                <a:spcPts val="0"/>
              </a:spcBef>
              <a:spcAft>
                <a:spcPts val="0"/>
              </a:spcAft>
              <a:buNone/>
            </a:pPr>
            <a:r>
              <a:rPr lang="en" sz="2000" dirty="0">
                <a:latin typeface="Open Sans"/>
                <a:ea typeface="Open Sans"/>
                <a:cs typeface="Open Sans"/>
                <a:sym typeface="Open Sans"/>
              </a:rPr>
              <a:t>         </a:t>
            </a:r>
            <a:r>
              <a:rPr lang="en-US" sz="2000" dirty="0">
                <a:latin typeface="Open Sans"/>
                <a:ea typeface="Open Sans"/>
                <a:cs typeface="Open Sans"/>
                <a:sym typeface="Open Sans"/>
              </a:rPr>
              <a:t>Anxiety and Depression, sensitive to noises</a:t>
            </a:r>
          </a:p>
          <a:p>
            <a:pPr marL="0" lvl="0" indent="0" algn="l" rtl="0">
              <a:spcBef>
                <a:spcPts val="0"/>
              </a:spcBef>
              <a:spcAft>
                <a:spcPts val="0"/>
              </a:spcAft>
              <a:buNone/>
            </a:pPr>
            <a:r>
              <a:rPr lang="en" sz="1800" dirty="0">
                <a:latin typeface="Open Sans"/>
                <a:ea typeface="Open Sans"/>
                <a:cs typeface="Open Sans"/>
                <a:sym typeface="Open Sans"/>
              </a:rPr>
              <a:t>	       </a:t>
            </a:r>
            <a:endParaRPr sz="1800" dirty="0">
              <a:latin typeface="Open Sans"/>
              <a:ea typeface="Open Sans"/>
              <a:cs typeface="Open Sans"/>
              <a:sym typeface="Open Sans"/>
            </a:endParaRPr>
          </a:p>
          <a:p>
            <a:pPr marL="0" lvl="0" indent="0" algn="l" rtl="0">
              <a:spcBef>
                <a:spcPts val="0"/>
              </a:spcBef>
              <a:spcAft>
                <a:spcPts val="0"/>
              </a:spcAft>
              <a:buNone/>
            </a:pPr>
            <a:endParaRPr dirty="0">
              <a:latin typeface="Open Sans"/>
              <a:ea typeface="Open Sans"/>
              <a:cs typeface="Open Sans"/>
              <a:sym typeface="Open Sans"/>
            </a:endParaRPr>
          </a:p>
        </p:txBody>
      </p:sp>
      <p:sp>
        <p:nvSpPr>
          <p:cNvPr id="631" name="Google Shape;631;p108"/>
          <p:cNvSpPr txBox="1"/>
          <p:nvPr/>
        </p:nvSpPr>
        <p:spPr>
          <a:xfrm>
            <a:off x="836650" y="3897450"/>
            <a:ext cx="668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u="sng">
                <a:latin typeface="Open Sans"/>
                <a:ea typeface="Open Sans"/>
                <a:cs typeface="Open Sans"/>
                <a:sym typeface="Open Sans"/>
                <a:hlinkClick r:id="rId3"/>
              </a:rPr>
              <a:t>Link to the Video</a:t>
            </a:r>
            <a:endParaRPr sz="1800">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0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b="1">
                <a:solidFill>
                  <a:schemeClr val="dk1"/>
                </a:solidFill>
              </a:rPr>
              <a:t>Dialogue </a:t>
            </a:r>
            <a:endParaRPr b="1">
              <a:solidFill>
                <a:schemeClr val="dk1"/>
              </a:solidFill>
            </a:endParaRPr>
          </a:p>
        </p:txBody>
      </p:sp>
      <p:sp>
        <p:nvSpPr>
          <p:cNvPr id="637" name="Google Shape;637;p109"/>
          <p:cNvSpPr txBox="1">
            <a:spLocks noGrp="1"/>
          </p:cNvSpPr>
          <p:nvPr>
            <p:ph type="body" idx="1"/>
          </p:nvPr>
        </p:nvSpPr>
        <p:spPr>
          <a:xfrm>
            <a:off x="628650" y="1167300"/>
            <a:ext cx="7886700" cy="779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800"/>
              <a:t>“</a:t>
            </a:r>
            <a:r>
              <a:rPr lang="en" sz="1800">
                <a:solidFill>
                  <a:srgbClr val="000000"/>
                </a:solidFill>
              </a:rPr>
              <a:t> I had a health-related condition and I needed that time for myself. But I am ready to come back to the workplace, and I have experiences in .... </a:t>
            </a:r>
            <a:r>
              <a:rPr lang="en" sz="1800"/>
              <a:t>”</a:t>
            </a:r>
            <a:endParaRPr sz="1800"/>
          </a:p>
        </p:txBody>
      </p:sp>
      <p:sp>
        <p:nvSpPr>
          <p:cNvPr id="638" name="Google Shape;638;p109"/>
          <p:cNvSpPr txBox="1"/>
          <p:nvPr/>
        </p:nvSpPr>
        <p:spPr>
          <a:xfrm>
            <a:off x="628650" y="2004750"/>
            <a:ext cx="8105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a:ea typeface="Open Sans"/>
                <a:cs typeface="Open Sans"/>
                <a:sym typeface="Open Sans"/>
              </a:rPr>
              <a:t>“Can you describe the work environment, and how is the noise level ?”</a:t>
            </a:r>
            <a:endParaRPr sz="1800">
              <a:latin typeface="Open Sans"/>
              <a:ea typeface="Open Sans"/>
              <a:cs typeface="Open Sans"/>
              <a:sym typeface="Open Sans"/>
            </a:endParaRPr>
          </a:p>
        </p:txBody>
      </p:sp>
      <p:sp>
        <p:nvSpPr>
          <p:cNvPr id="639" name="Google Shape;639;p109"/>
          <p:cNvSpPr txBox="1"/>
          <p:nvPr/>
        </p:nvSpPr>
        <p:spPr>
          <a:xfrm>
            <a:off x="628650" y="2524200"/>
            <a:ext cx="78867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Open Sans"/>
                <a:ea typeface="Open Sans"/>
                <a:cs typeface="Open Sans"/>
                <a:sym typeface="Open Sans"/>
              </a:rPr>
              <a:t>“I understand the admin role requires me to have a great customer service skills”  (Then offered options and ways to manage noise) </a:t>
            </a:r>
            <a:endParaRPr sz="1800">
              <a:latin typeface="Open Sans"/>
              <a:ea typeface="Open Sans"/>
              <a:cs typeface="Open Sans"/>
              <a:sym typeface="Open Sans"/>
            </a:endParaRPr>
          </a:p>
          <a:p>
            <a:pPr marL="0" lvl="0" indent="0" algn="l" rtl="0">
              <a:spcBef>
                <a:spcPts val="0"/>
              </a:spcBef>
              <a:spcAft>
                <a:spcPts val="0"/>
              </a:spcAft>
              <a:buNone/>
            </a:pPr>
            <a:endParaRPr sz="1800">
              <a:latin typeface="Open Sans"/>
              <a:ea typeface="Open Sans"/>
              <a:cs typeface="Open Sans"/>
              <a:sym typeface="Open Sans"/>
            </a:endParaRPr>
          </a:p>
          <a:p>
            <a:pPr marL="0" lvl="0" indent="0" algn="l" rtl="0">
              <a:spcBef>
                <a:spcPts val="0"/>
              </a:spcBef>
              <a:spcAft>
                <a:spcPts val="0"/>
              </a:spcAft>
              <a:buNone/>
            </a:pPr>
            <a:r>
              <a:rPr lang="en" sz="1800">
                <a:latin typeface="Open Sans"/>
                <a:ea typeface="Open Sans"/>
                <a:cs typeface="Open Sans"/>
                <a:sym typeface="Open Sans"/>
              </a:rPr>
              <a:t>“I can turn away my desk from a noisy hallway but setting up a mirror so that I can still see if someone is trying to get my help, or using a noise cancelling headphone in order to effectively do my job” </a:t>
            </a:r>
            <a:endParaRPr sz="1800">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7"/>
                                        </p:tgtEl>
                                        <p:attrNameLst>
                                          <p:attrName>style.visibility</p:attrName>
                                        </p:attrNameLst>
                                      </p:cBhvr>
                                      <p:to>
                                        <p:strVal val="visible"/>
                                      </p:to>
                                    </p:set>
                                    <p:animEffect transition="in" filter="fade">
                                      <p:cBhvr>
                                        <p:cTn id="7" dur="1000"/>
                                        <p:tgtEl>
                                          <p:spTgt spid="6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8"/>
                                        </p:tgtEl>
                                        <p:attrNameLst>
                                          <p:attrName>style.visibility</p:attrName>
                                        </p:attrNameLst>
                                      </p:cBhvr>
                                      <p:to>
                                        <p:strVal val="visible"/>
                                      </p:to>
                                    </p:set>
                                    <p:animEffect transition="in" filter="fade">
                                      <p:cBhvr>
                                        <p:cTn id="12" dur="1000"/>
                                        <p:tgtEl>
                                          <p:spTgt spid="6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9"/>
                                        </p:tgtEl>
                                        <p:attrNameLst>
                                          <p:attrName>style.visibility</p:attrName>
                                        </p:attrNameLst>
                                      </p:cBhvr>
                                      <p:to>
                                        <p:strVal val="visible"/>
                                      </p:to>
                                    </p:set>
                                    <p:animEffect transition="in" filter="fade">
                                      <p:cBhvr>
                                        <p:cTn id="17" dur="10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10"/>
          <p:cNvSpPr txBox="1">
            <a:spLocks noGrp="1"/>
          </p:cNvSpPr>
          <p:nvPr>
            <p:ph type="body" idx="1"/>
          </p:nvPr>
        </p:nvSpPr>
        <p:spPr>
          <a:xfrm>
            <a:off x="4515125" y="944525"/>
            <a:ext cx="2830200" cy="1289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000" b="1">
                <a:solidFill>
                  <a:srgbClr val="002060"/>
                </a:solidFill>
              </a:rPr>
              <a:t>Q &amp; A</a:t>
            </a:r>
            <a:endParaRPr sz="3000" b="1">
              <a:solidFill>
                <a:srgbClr val="002060"/>
              </a:solidFill>
            </a:endParaRPr>
          </a:p>
        </p:txBody>
      </p:sp>
      <p:pic>
        <p:nvPicPr>
          <p:cNvPr id="645" name="Google Shape;645;p110"/>
          <p:cNvPicPr preferRelativeResize="0"/>
          <p:nvPr/>
        </p:nvPicPr>
        <p:blipFill>
          <a:blip r:embed="rId3">
            <a:alphaModFix/>
          </a:blip>
          <a:stretch>
            <a:fillRect/>
          </a:stretch>
        </p:blipFill>
        <p:spPr>
          <a:xfrm>
            <a:off x="479425" y="273500"/>
            <a:ext cx="3542100" cy="338624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111"/>
          <p:cNvPicPr preferRelativeResize="0"/>
          <p:nvPr/>
        </p:nvPicPr>
        <p:blipFill rotWithShape="1">
          <a:blip r:embed="rId3">
            <a:alphaModFix/>
          </a:blip>
          <a:srcRect/>
          <a:stretch/>
        </p:blipFill>
        <p:spPr>
          <a:xfrm>
            <a:off x="0" y="0"/>
            <a:ext cx="9144002" cy="4546424"/>
          </a:xfrm>
          <a:prstGeom prst="rect">
            <a:avLst/>
          </a:prstGeom>
          <a:solidFill>
            <a:srgbClr val="ECECEC"/>
          </a:solidFill>
          <a:ln>
            <a:noFill/>
          </a:ln>
          <a:effectLst>
            <a:outerShdw blurRad="55000" dist="18000" dir="5400000" algn="tl" rotWithShape="0">
              <a:srgbClr val="000000">
                <a:alpha val="40000"/>
              </a:srgbClr>
            </a:outerShdw>
          </a:effectLst>
        </p:spPr>
      </p:pic>
      <p:sp>
        <p:nvSpPr>
          <p:cNvPr id="651" name="Google Shape;651;p111"/>
          <p:cNvSpPr txBox="1">
            <a:spLocks noGrp="1"/>
          </p:cNvSpPr>
          <p:nvPr>
            <p:ph type="subTitle" idx="1"/>
          </p:nvPr>
        </p:nvSpPr>
        <p:spPr>
          <a:xfrm>
            <a:off x="0" y="373950"/>
            <a:ext cx="9144000" cy="4306500"/>
          </a:xfrm>
          <a:prstGeom prst="rect">
            <a:avLst/>
          </a:prstGeom>
          <a:noFill/>
          <a:ln>
            <a:noFill/>
          </a:ln>
        </p:spPr>
        <p:txBody>
          <a:bodyPr spcFirstLastPara="1" wrap="square" lIns="91425" tIns="45675" rIns="91425" bIns="45675" anchor="t" anchorCtr="0">
            <a:noAutofit/>
          </a:bodyPr>
          <a:lstStyle/>
          <a:p>
            <a:pPr marL="0" lvl="0" indent="0" algn="ctr" rtl="0">
              <a:lnSpc>
                <a:spcPct val="100000"/>
              </a:lnSpc>
              <a:spcBef>
                <a:spcPts val="0"/>
              </a:spcBef>
              <a:spcAft>
                <a:spcPts val="0"/>
              </a:spcAft>
              <a:buClr>
                <a:srgbClr val="888888"/>
              </a:buClr>
              <a:buSzPts val="2900"/>
              <a:buNone/>
            </a:pPr>
            <a:r>
              <a:rPr lang="en" sz="3000" b="1">
                <a:solidFill>
                  <a:srgbClr val="0A223F"/>
                </a:solidFill>
                <a:latin typeface="Open Sans"/>
                <a:ea typeface="Open Sans"/>
                <a:cs typeface="Open Sans"/>
                <a:sym typeface="Open Sans"/>
              </a:rPr>
              <a:t>We’re Virtual!</a:t>
            </a:r>
            <a:r>
              <a:rPr lang="en" sz="3900" b="1">
                <a:solidFill>
                  <a:srgbClr val="0A223F"/>
                </a:solidFill>
                <a:latin typeface="Open Sans"/>
                <a:ea typeface="Open Sans"/>
                <a:cs typeface="Open Sans"/>
                <a:sym typeface="Open Sans"/>
              </a:rPr>
              <a:t> </a:t>
            </a:r>
            <a:br>
              <a:rPr lang="en" sz="2200" b="1">
                <a:solidFill>
                  <a:srgbClr val="0A223F"/>
                </a:solidFill>
                <a:latin typeface="Open Sans"/>
                <a:ea typeface="Open Sans"/>
                <a:cs typeface="Open Sans"/>
                <a:sym typeface="Open Sans"/>
              </a:rPr>
            </a:br>
            <a:r>
              <a:rPr lang="en" sz="2100" b="1">
                <a:solidFill>
                  <a:srgbClr val="0A223F"/>
                </a:solidFill>
                <a:latin typeface="Open Sans"/>
                <a:ea typeface="Open Sans"/>
                <a:cs typeface="Open Sans"/>
                <a:sym typeface="Open Sans"/>
              </a:rPr>
              <a:t>Set up an appointment with a career advisor today on Handshake:</a:t>
            </a:r>
            <a:endParaRPr>
              <a:solidFill>
                <a:srgbClr val="0A223F"/>
              </a:solidFill>
              <a:latin typeface="Open Sans"/>
              <a:ea typeface="Open Sans"/>
              <a:cs typeface="Open Sans"/>
              <a:sym typeface="Open Sans"/>
            </a:endParaRPr>
          </a:p>
          <a:p>
            <a:pPr marL="0" lvl="0" indent="0" algn="ctr" rtl="0">
              <a:lnSpc>
                <a:spcPct val="100000"/>
              </a:lnSpc>
              <a:spcBef>
                <a:spcPts val="0"/>
              </a:spcBef>
              <a:spcAft>
                <a:spcPts val="0"/>
              </a:spcAft>
              <a:buClr>
                <a:srgbClr val="888888"/>
              </a:buClr>
              <a:buSzPts val="2900"/>
              <a:buNone/>
            </a:pPr>
            <a:r>
              <a:rPr lang="en" sz="2100" u="sng">
                <a:solidFill>
                  <a:schemeClr val="hlink"/>
                </a:solidFill>
                <a:latin typeface="Open Sans"/>
                <a:ea typeface="Open Sans"/>
                <a:cs typeface="Open Sans"/>
                <a:sym typeface="Open Sans"/>
                <a:hlinkClick r:id="rId4"/>
              </a:rPr>
              <a:t>jcu.joinhandshake.com/appointments</a:t>
            </a:r>
            <a:endParaRPr sz="2100">
              <a:solidFill>
                <a:srgbClr val="3F3F3F"/>
              </a:solidFill>
              <a:latin typeface="Open Sans"/>
              <a:ea typeface="Open Sans"/>
              <a:cs typeface="Open Sans"/>
              <a:sym typeface="Open Sans"/>
            </a:endParaRPr>
          </a:p>
          <a:p>
            <a:pPr marL="0" lvl="0" indent="0" algn="ctr" rtl="0">
              <a:lnSpc>
                <a:spcPct val="100000"/>
              </a:lnSpc>
              <a:spcBef>
                <a:spcPts val="0"/>
              </a:spcBef>
              <a:spcAft>
                <a:spcPts val="0"/>
              </a:spcAft>
              <a:buClr>
                <a:srgbClr val="888888"/>
              </a:buClr>
              <a:buSzPts val="2900"/>
              <a:buNone/>
            </a:pPr>
            <a:br>
              <a:rPr lang="en" sz="2100" b="1">
                <a:solidFill>
                  <a:srgbClr val="3F3F3F"/>
                </a:solidFill>
                <a:latin typeface="Open Sans"/>
                <a:ea typeface="Open Sans"/>
                <a:cs typeface="Open Sans"/>
                <a:sym typeface="Open Sans"/>
              </a:rPr>
            </a:br>
            <a:r>
              <a:rPr lang="en" sz="2100" b="1">
                <a:solidFill>
                  <a:srgbClr val="3F3F3F"/>
                </a:solidFill>
                <a:latin typeface="Open Sans"/>
                <a:ea typeface="Open Sans"/>
                <a:cs typeface="Open Sans"/>
                <a:sym typeface="Open Sans"/>
              </a:rPr>
              <a:t>Spring 2021 Drop-In Hours:</a:t>
            </a:r>
            <a:br>
              <a:rPr lang="en" sz="2100" b="1">
                <a:solidFill>
                  <a:srgbClr val="3F3F3F"/>
                </a:solidFill>
                <a:latin typeface="Open Sans"/>
                <a:ea typeface="Open Sans"/>
                <a:cs typeface="Open Sans"/>
                <a:sym typeface="Open Sans"/>
              </a:rPr>
            </a:br>
            <a:r>
              <a:rPr lang="en" sz="2000" b="1">
                <a:solidFill>
                  <a:srgbClr val="3F3F3F"/>
                </a:solidFill>
                <a:latin typeface="Open Sans"/>
                <a:ea typeface="Open Sans"/>
                <a:cs typeface="Open Sans"/>
                <a:sym typeface="Open Sans"/>
              </a:rPr>
              <a:t>Mondays from 7:00-8:00 p.m. and Wednesdays from 1:00-3:00 p.m.</a:t>
            </a:r>
            <a:br>
              <a:rPr lang="en" sz="2000" b="1">
                <a:solidFill>
                  <a:srgbClr val="3F3F3F"/>
                </a:solidFill>
                <a:latin typeface="Open Sans"/>
                <a:ea typeface="Open Sans"/>
                <a:cs typeface="Open Sans"/>
                <a:sym typeface="Open Sans"/>
              </a:rPr>
            </a:br>
            <a:r>
              <a:rPr lang="en" sz="2000" b="1">
                <a:solidFill>
                  <a:srgbClr val="3F3F3F"/>
                </a:solidFill>
                <a:latin typeface="Open Sans"/>
                <a:ea typeface="Open Sans"/>
                <a:cs typeface="Open Sans"/>
                <a:sym typeface="Open Sans"/>
              </a:rPr>
              <a:t>Zoom: </a:t>
            </a:r>
            <a:r>
              <a:rPr lang="en" sz="2100" u="sng">
                <a:solidFill>
                  <a:schemeClr val="hlink"/>
                </a:solidFill>
                <a:latin typeface="Open Sans"/>
                <a:ea typeface="Open Sans"/>
                <a:cs typeface="Open Sans"/>
                <a:sym typeface="Open Sans"/>
                <a:hlinkClick r:id="rId5"/>
              </a:rPr>
              <a:t>https://johncarrolluniversity.zoom.us/j/98854874557</a:t>
            </a:r>
            <a:endParaRPr sz="2900">
              <a:solidFill>
                <a:srgbClr val="3F3F3F"/>
              </a:solidFill>
              <a:latin typeface="Open Sans"/>
              <a:ea typeface="Open Sans"/>
              <a:cs typeface="Open Sans"/>
              <a:sym typeface="Open Sans"/>
            </a:endParaRPr>
          </a:p>
          <a:p>
            <a:pPr marL="0" lvl="0" indent="0" algn="ctr" rtl="0">
              <a:lnSpc>
                <a:spcPct val="100000"/>
              </a:lnSpc>
              <a:spcBef>
                <a:spcPts val="0"/>
              </a:spcBef>
              <a:spcAft>
                <a:spcPts val="0"/>
              </a:spcAft>
              <a:buClr>
                <a:srgbClr val="888888"/>
              </a:buClr>
              <a:buSzPts val="2900"/>
              <a:buNone/>
            </a:pPr>
            <a:endParaRPr sz="2100">
              <a:solidFill>
                <a:srgbClr val="3F3F3F"/>
              </a:solidFill>
              <a:latin typeface="Open Sans"/>
              <a:ea typeface="Open Sans"/>
              <a:cs typeface="Open Sans"/>
              <a:sym typeface="Open Sans"/>
            </a:endParaRPr>
          </a:p>
          <a:p>
            <a:pPr marL="0" lvl="0" indent="0" algn="ctr" rtl="0">
              <a:lnSpc>
                <a:spcPct val="100000"/>
              </a:lnSpc>
              <a:spcBef>
                <a:spcPts val="0"/>
              </a:spcBef>
              <a:spcAft>
                <a:spcPts val="0"/>
              </a:spcAft>
              <a:buClr>
                <a:srgbClr val="888888"/>
              </a:buClr>
              <a:buSzPts val="2900"/>
              <a:buNone/>
            </a:pPr>
            <a:r>
              <a:rPr lang="en" sz="1900" b="1">
                <a:solidFill>
                  <a:srgbClr val="3F3F3F"/>
                </a:solidFill>
                <a:latin typeface="Open Sans"/>
                <a:ea typeface="Open Sans"/>
                <a:cs typeface="Open Sans"/>
                <a:sym typeface="Open Sans"/>
              </a:rPr>
              <a:t>Email us at: </a:t>
            </a:r>
            <a:r>
              <a:rPr lang="en" sz="1900" u="sng">
                <a:solidFill>
                  <a:schemeClr val="hlink"/>
                </a:solidFill>
                <a:latin typeface="Open Sans"/>
                <a:ea typeface="Open Sans"/>
                <a:cs typeface="Open Sans"/>
                <a:sym typeface="Open Sans"/>
                <a:hlinkClick r:id="rId6"/>
              </a:rPr>
              <a:t>careerservices@jcu.edu</a:t>
            </a:r>
            <a:r>
              <a:rPr lang="en" sz="1900">
                <a:solidFill>
                  <a:srgbClr val="3F3F3F"/>
                </a:solidFill>
                <a:latin typeface="Open Sans"/>
                <a:ea typeface="Open Sans"/>
                <a:cs typeface="Open Sans"/>
                <a:sym typeface="Open Sans"/>
              </a:rPr>
              <a:t> Or </a:t>
            </a:r>
            <a:r>
              <a:rPr lang="en" sz="1900" b="1">
                <a:solidFill>
                  <a:srgbClr val="3F3F3F"/>
                </a:solidFill>
                <a:latin typeface="Open Sans"/>
                <a:ea typeface="Open Sans"/>
                <a:cs typeface="Open Sans"/>
                <a:sym typeface="Open Sans"/>
              </a:rPr>
              <a:t>Call:</a:t>
            </a:r>
            <a:r>
              <a:rPr lang="en" sz="1900">
                <a:solidFill>
                  <a:srgbClr val="3F3F3F"/>
                </a:solidFill>
                <a:latin typeface="Open Sans"/>
                <a:ea typeface="Open Sans"/>
                <a:cs typeface="Open Sans"/>
                <a:sym typeface="Open Sans"/>
              </a:rPr>
              <a:t> </a:t>
            </a:r>
            <a:r>
              <a:rPr lang="en" sz="1900" b="1">
                <a:solidFill>
                  <a:srgbClr val="0A223F"/>
                </a:solidFill>
                <a:latin typeface="Open Sans"/>
                <a:ea typeface="Open Sans"/>
                <a:cs typeface="Open Sans"/>
                <a:sym typeface="Open Sans"/>
              </a:rPr>
              <a:t>216.397.4237</a:t>
            </a:r>
            <a:br>
              <a:rPr lang="en" sz="1900" b="1">
                <a:solidFill>
                  <a:srgbClr val="0A223F"/>
                </a:solidFill>
                <a:latin typeface="Open Sans"/>
                <a:ea typeface="Open Sans"/>
                <a:cs typeface="Open Sans"/>
                <a:sym typeface="Open Sans"/>
              </a:rPr>
            </a:br>
            <a:r>
              <a:rPr lang="en" sz="1900">
                <a:solidFill>
                  <a:srgbClr val="3F3F3F"/>
                </a:solidFill>
                <a:latin typeface="Open Sans"/>
                <a:ea typeface="Open Sans"/>
                <a:cs typeface="Open Sans"/>
                <a:sym typeface="Open Sans"/>
              </a:rPr>
              <a:t>Open Monday through Friday 8:30 am to 5:00 pm</a:t>
            </a:r>
            <a:endParaRPr sz="1900">
              <a:solidFill>
                <a:srgbClr val="3F3F3F"/>
              </a:solidFill>
              <a:latin typeface="Open Sans"/>
              <a:ea typeface="Open Sans"/>
              <a:cs typeface="Open Sans"/>
              <a:sym typeface="Open Sans"/>
            </a:endParaRPr>
          </a:p>
          <a:p>
            <a:pPr marL="0" lvl="0" indent="0" algn="ctr" rtl="0">
              <a:lnSpc>
                <a:spcPct val="100000"/>
              </a:lnSpc>
              <a:spcBef>
                <a:spcPts val="0"/>
              </a:spcBef>
              <a:spcAft>
                <a:spcPts val="0"/>
              </a:spcAft>
              <a:buClr>
                <a:srgbClr val="888888"/>
              </a:buClr>
              <a:buSzPts val="2900"/>
              <a:buNone/>
            </a:pPr>
            <a:br>
              <a:rPr lang="en" sz="2100">
                <a:solidFill>
                  <a:srgbClr val="3F3F3F"/>
                </a:solidFill>
                <a:latin typeface="Open Sans"/>
                <a:ea typeface="Open Sans"/>
                <a:cs typeface="Open Sans"/>
                <a:sym typeface="Open Sans"/>
              </a:rPr>
            </a:br>
            <a:endParaRPr sz="2100">
              <a:solidFill>
                <a:srgbClr val="3F3F3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67"/>
          <p:cNvSpPr txBox="1">
            <a:spLocks noGrp="1"/>
          </p:cNvSpPr>
          <p:nvPr>
            <p:ph type="body" idx="1"/>
          </p:nvPr>
        </p:nvSpPr>
        <p:spPr>
          <a:xfrm>
            <a:off x="426925" y="286000"/>
            <a:ext cx="6014700" cy="6492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3300" b="1">
                <a:solidFill>
                  <a:srgbClr val="063F70"/>
                </a:solidFill>
                <a:latin typeface="Calibri"/>
                <a:ea typeface="Calibri"/>
                <a:cs typeface="Calibri"/>
                <a:sym typeface="Calibri"/>
              </a:rPr>
              <a:t>Job &amp; Internship Resources </a:t>
            </a:r>
            <a:endParaRPr sz="3300" b="1">
              <a:solidFill>
                <a:srgbClr val="063F70"/>
              </a:solidFill>
              <a:latin typeface="Calibri"/>
              <a:ea typeface="Calibri"/>
              <a:cs typeface="Calibri"/>
              <a:sym typeface="Calibri"/>
            </a:endParaRPr>
          </a:p>
        </p:txBody>
      </p:sp>
      <p:pic>
        <p:nvPicPr>
          <p:cNvPr id="268" name="Google Shape;268;p67">
            <a:hlinkClick r:id="rId3"/>
          </p:cNvPr>
          <p:cNvPicPr preferRelativeResize="0"/>
          <p:nvPr/>
        </p:nvPicPr>
        <p:blipFill>
          <a:blip r:embed="rId4">
            <a:alphaModFix/>
          </a:blip>
          <a:stretch>
            <a:fillRect/>
          </a:stretch>
        </p:blipFill>
        <p:spPr>
          <a:xfrm>
            <a:off x="545625" y="1101875"/>
            <a:ext cx="2638425" cy="1419225"/>
          </a:xfrm>
          <a:prstGeom prst="rect">
            <a:avLst/>
          </a:prstGeom>
          <a:noFill/>
          <a:ln>
            <a:noFill/>
          </a:ln>
        </p:spPr>
      </p:pic>
      <p:pic>
        <p:nvPicPr>
          <p:cNvPr id="269" name="Google Shape;269;p67">
            <a:hlinkClick r:id="rId5"/>
          </p:cNvPr>
          <p:cNvPicPr preferRelativeResize="0"/>
          <p:nvPr/>
        </p:nvPicPr>
        <p:blipFill>
          <a:blip r:embed="rId6">
            <a:alphaModFix/>
          </a:blip>
          <a:stretch>
            <a:fillRect/>
          </a:stretch>
        </p:blipFill>
        <p:spPr>
          <a:xfrm>
            <a:off x="845650" y="2571750"/>
            <a:ext cx="2038350" cy="876300"/>
          </a:xfrm>
          <a:prstGeom prst="rect">
            <a:avLst/>
          </a:prstGeom>
          <a:noFill/>
          <a:ln>
            <a:noFill/>
          </a:ln>
        </p:spPr>
      </p:pic>
      <p:pic>
        <p:nvPicPr>
          <p:cNvPr id="270" name="Google Shape;270;p67"/>
          <p:cNvPicPr preferRelativeResize="0"/>
          <p:nvPr/>
        </p:nvPicPr>
        <p:blipFill>
          <a:blip r:embed="rId7">
            <a:alphaModFix/>
          </a:blip>
          <a:stretch>
            <a:fillRect/>
          </a:stretch>
        </p:blipFill>
        <p:spPr>
          <a:xfrm>
            <a:off x="6103875" y="935200"/>
            <a:ext cx="1781175" cy="523875"/>
          </a:xfrm>
          <a:prstGeom prst="rect">
            <a:avLst/>
          </a:prstGeom>
          <a:noFill/>
          <a:ln>
            <a:noFill/>
          </a:ln>
        </p:spPr>
      </p:pic>
      <p:pic>
        <p:nvPicPr>
          <p:cNvPr id="271" name="Google Shape;271;p67"/>
          <p:cNvPicPr preferRelativeResize="0"/>
          <p:nvPr/>
        </p:nvPicPr>
        <p:blipFill>
          <a:blip r:embed="rId8">
            <a:alphaModFix/>
          </a:blip>
          <a:stretch>
            <a:fillRect/>
          </a:stretch>
        </p:blipFill>
        <p:spPr>
          <a:xfrm>
            <a:off x="5959950" y="1810250"/>
            <a:ext cx="2505075" cy="1323975"/>
          </a:xfrm>
          <a:prstGeom prst="rect">
            <a:avLst/>
          </a:prstGeom>
          <a:noFill/>
          <a:ln>
            <a:noFill/>
          </a:ln>
        </p:spPr>
      </p:pic>
      <p:pic>
        <p:nvPicPr>
          <p:cNvPr id="272" name="Google Shape;272;p67"/>
          <p:cNvPicPr preferRelativeResize="0"/>
          <p:nvPr/>
        </p:nvPicPr>
        <p:blipFill>
          <a:blip r:embed="rId9">
            <a:alphaModFix/>
          </a:blip>
          <a:stretch>
            <a:fillRect/>
          </a:stretch>
        </p:blipFill>
        <p:spPr>
          <a:xfrm>
            <a:off x="3181350" y="2005000"/>
            <a:ext cx="2781300" cy="1133475"/>
          </a:xfrm>
          <a:prstGeom prst="rect">
            <a:avLst/>
          </a:prstGeom>
          <a:noFill/>
          <a:ln>
            <a:noFill/>
          </a:ln>
        </p:spPr>
      </p:pic>
      <p:pic>
        <p:nvPicPr>
          <p:cNvPr id="273" name="Google Shape;273;p67"/>
          <p:cNvPicPr preferRelativeResize="0"/>
          <p:nvPr/>
        </p:nvPicPr>
        <p:blipFill>
          <a:blip r:embed="rId10">
            <a:alphaModFix/>
          </a:blip>
          <a:stretch>
            <a:fillRect/>
          </a:stretch>
        </p:blipFill>
        <p:spPr>
          <a:xfrm>
            <a:off x="6381138" y="3275900"/>
            <a:ext cx="2009775" cy="1104900"/>
          </a:xfrm>
          <a:prstGeom prst="rect">
            <a:avLst/>
          </a:prstGeom>
          <a:noFill/>
          <a:ln>
            <a:noFill/>
          </a:ln>
        </p:spPr>
      </p:pic>
      <p:pic>
        <p:nvPicPr>
          <p:cNvPr id="274" name="Google Shape;274;p67"/>
          <p:cNvPicPr preferRelativeResize="0"/>
          <p:nvPr/>
        </p:nvPicPr>
        <p:blipFill>
          <a:blip r:embed="rId11">
            <a:alphaModFix/>
          </a:blip>
          <a:stretch>
            <a:fillRect/>
          </a:stretch>
        </p:blipFill>
        <p:spPr>
          <a:xfrm>
            <a:off x="1241288" y="3655813"/>
            <a:ext cx="4981575" cy="128587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1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63F70"/>
                </a:solidFill>
              </a:rPr>
              <a:t>References</a:t>
            </a:r>
            <a:endParaRPr b="1">
              <a:solidFill>
                <a:srgbClr val="063F70"/>
              </a:solidFill>
            </a:endParaRPr>
          </a:p>
          <a:p>
            <a:pPr marL="0" lvl="0" indent="0" algn="l" rtl="0">
              <a:spcBef>
                <a:spcPts val="0"/>
              </a:spcBef>
              <a:spcAft>
                <a:spcPts val="0"/>
              </a:spcAft>
              <a:buNone/>
            </a:pPr>
            <a:endParaRPr/>
          </a:p>
        </p:txBody>
      </p:sp>
      <p:sp>
        <p:nvSpPr>
          <p:cNvPr id="657" name="Google Shape;657;p112"/>
          <p:cNvSpPr txBox="1">
            <a:spLocks noGrp="1"/>
          </p:cNvSpPr>
          <p:nvPr>
            <p:ph type="body" idx="1"/>
          </p:nvPr>
        </p:nvSpPr>
        <p:spPr>
          <a:xfrm>
            <a:off x="311700" y="1072550"/>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None/>
            </a:pPr>
            <a:r>
              <a:rPr lang="en" sz="1500">
                <a:solidFill>
                  <a:srgbClr val="000000"/>
                </a:solidFill>
              </a:rPr>
              <a:t>Youth, disclosure, and the workplace why, when, what, and how. (n.d.). Retrieved March 09, 2021, from https://www.dol.gov/agencies/odep/publications/fact-sheets/youth-disclosure-and-the-workplace-why-when-what-and-how</a:t>
            </a:r>
            <a:endParaRPr sz="1500">
              <a:solidFill>
                <a:srgbClr val="000000"/>
              </a:solidFill>
            </a:endParaRPr>
          </a:p>
          <a:p>
            <a:pPr marL="0" lvl="0" indent="0" algn="l" rtl="0">
              <a:spcBef>
                <a:spcPts val="1200"/>
              </a:spcBef>
              <a:spcAft>
                <a:spcPts val="0"/>
              </a:spcAft>
              <a:buClr>
                <a:schemeClr val="dk1"/>
              </a:buClr>
              <a:buSzPct val="73333"/>
              <a:buFont typeface="Arial"/>
              <a:buNone/>
            </a:pPr>
            <a:r>
              <a:rPr lang="en" sz="1500">
                <a:solidFill>
                  <a:srgbClr val="000000"/>
                </a:solidFill>
              </a:rPr>
              <a:t>R. (2020, October 22). Resume for job seekers with disability that attracts interviews. Retrieved April 09, 2021, from </a:t>
            </a:r>
            <a:r>
              <a:rPr lang="en" sz="1500">
                <a:solidFill>
                  <a:srgbClr val="000000"/>
                </a:solidFill>
                <a:uFill>
                  <a:noFill/>
                </a:uFill>
                <a:hlinkClick r:id="rId3">
                  <a:extLst>
                    <a:ext uri="{A12FA001-AC4F-418D-AE19-62706E023703}">
                      <ahyp:hlinkClr xmlns:ahyp="http://schemas.microsoft.com/office/drawing/2018/hyperlinkcolor" val="tx"/>
                    </a:ext>
                  </a:extLst>
                </a:hlinkClick>
              </a:rPr>
              <a:t>https://www.resumeprime.com/resume-for-job-seekers-with-disability/#:~:text=You%20don't%20have%20to,so%20in%20your%20cover%20letter</a:t>
            </a:r>
            <a:r>
              <a:rPr lang="en" sz="1500">
                <a:solidFill>
                  <a:srgbClr val="000000"/>
                </a:solidFill>
              </a:rPr>
              <a:t>.</a:t>
            </a:r>
            <a:endParaRPr sz="1500">
              <a:solidFill>
                <a:srgbClr val="000000"/>
              </a:solidFill>
            </a:endParaRPr>
          </a:p>
          <a:p>
            <a:pPr marL="0" lvl="0" indent="0" algn="l" rtl="0">
              <a:lnSpc>
                <a:spcPct val="100000"/>
              </a:lnSpc>
              <a:spcBef>
                <a:spcPts val="1200"/>
              </a:spcBef>
              <a:spcAft>
                <a:spcPts val="0"/>
              </a:spcAft>
              <a:buClr>
                <a:schemeClr val="dk1"/>
              </a:buClr>
              <a:buSzPct val="73333"/>
              <a:buFont typeface="Arial"/>
              <a:buNone/>
            </a:pPr>
            <a:r>
              <a:rPr lang="en" sz="1500">
                <a:solidFill>
                  <a:srgbClr val="000000"/>
                </a:solidFill>
              </a:rPr>
              <a:t>Bureau of Labor Statistics, U.S. Department of Labor, Occupational Outlook Handbook, Grounds Maintenance Workers,</a:t>
            </a:r>
            <a:endParaRPr sz="1500">
              <a:solidFill>
                <a:srgbClr val="000000"/>
              </a:solidFill>
            </a:endParaRPr>
          </a:p>
          <a:p>
            <a:pPr marL="0" lvl="0" indent="0" algn="l" rtl="0">
              <a:lnSpc>
                <a:spcPct val="100000"/>
              </a:lnSpc>
              <a:spcBef>
                <a:spcPts val="100"/>
              </a:spcBef>
              <a:spcAft>
                <a:spcPts val="0"/>
              </a:spcAft>
              <a:buClr>
                <a:schemeClr val="dk1"/>
              </a:buClr>
              <a:buSzPct val="73333"/>
              <a:buFont typeface="Arial"/>
              <a:buNone/>
            </a:pPr>
            <a:r>
              <a:rPr lang="en" sz="1500">
                <a:solidFill>
                  <a:srgbClr val="000000"/>
                </a:solidFill>
              </a:rPr>
              <a:t>at https://www.bls.gov/ooh/building-and-grounds-cleaning/grounds-maintenance-workers.htm (visited </a:t>
            </a:r>
            <a:r>
              <a:rPr lang="en" sz="1500" i="1">
                <a:solidFill>
                  <a:srgbClr val="000000"/>
                </a:solidFill>
              </a:rPr>
              <a:t>April 09, 2021</a:t>
            </a:r>
            <a:r>
              <a:rPr lang="en" sz="1500">
                <a:solidFill>
                  <a:srgbClr val="000000"/>
                </a:solidFill>
              </a:rPr>
              <a:t>)</a:t>
            </a:r>
            <a:endParaRPr sz="1500">
              <a:solidFill>
                <a:srgbClr val="000000"/>
              </a:solidFill>
            </a:endParaRPr>
          </a:p>
          <a:p>
            <a:pPr marL="0" lvl="0" indent="0" algn="l" rtl="0">
              <a:lnSpc>
                <a:spcPct val="100000"/>
              </a:lnSpc>
              <a:spcBef>
                <a:spcPts val="100"/>
              </a:spcBef>
              <a:spcAft>
                <a:spcPts val="0"/>
              </a:spcAft>
              <a:buClr>
                <a:schemeClr val="dk1"/>
              </a:buClr>
              <a:buSzPct val="73333"/>
              <a:buFont typeface="Arial"/>
              <a:buNone/>
            </a:pPr>
            <a:endParaRPr sz="1500">
              <a:solidFill>
                <a:srgbClr val="000000"/>
              </a:solidFill>
            </a:endParaRPr>
          </a:p>
          <a:p>
            <a:pPr marL="0" lvl="0" indent="0" algn="l" rtl="0">
              <a:lnSpc>
                <a:spcPct val="100000"/>
              </a:lnSpc>
              <a:spcBef>
                <a:spcPts val="100"/>
              </a:spcBef>
              <a:spcAft>
                <a:spcPts val="0"/>
              </a:spcAft>
              <a:buClr>
                <a:schemeClr val="dk1"/>
              </a:buClr>
              <a:buSzPct val="73333"/>
              <a:buFont typeface="Arial"/>
              <a:buNone/>
            </a:pPr>
            <a:r>
              <a:rPr lang="en" sz="1500">
                <a:solidFill>
                  <a:srgbClr val="000000"/>
                </a:solidFill>
                <a:highlight>
                  <a:srgbClr val="FFFFFF"/>
                </a:highlight>
                <a:latin typeface="Roboto"/>
                <a:ea typeface="Roboto"/>
                <a:cs typeface="Roboto"/>
                <a:sym typeface="Roboto"/>
              </a:rPr>
              <a:t>National Collaborative on Workforce and Disability for Youth. </a:t>
            </a:r>
            <a:r>
              <a:rPr lang="en" sz="1500">
                <a:solidFill>
                  <a:srgbClr val="000000"/>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The 411 on Disability Disclosure: A Workbook for Youth with Disabilities</a:t>
            </a:r>
            <a:endParaRPr sz="1500">
              <a:solidFill>
                <a:srgbClr val="000000"/>
              </a:solidFill>
            </a:endParaRPr>
          </a:p>
          <a:p>
            <a:pPr marL="0" lvl="0" indent="0" algn="l" rtl="0">
              <a:lnSpc>
                <a:spcPct val="100000"/>
              </a:lnSpc>
              <a:spcBef>
                <a:spcPts val="100"/>
              </a:spcBef>
              <a:spcAft>
                <a:spcPts val="0"/>
              </a:spcAft>
              <a:buClr>
                <a:schemeClr val="dk1"/>
              </a:buClr>
              <a:buSzPct val="73333"/>
              <a:buFont typeface="Arial"/>
              <a:buNone/>
            </a:pPr>
            <a:endParaRPr sz="1500">
              <a:solidFill>
                <a:srgbClr val="000000"/>
              </a:solidFill>
            </a:endParaRPr>
          </a:p>
          <a:p>
            <a:pPr marL="0" lvl="0" indent="0" algn="l" rtl="0">
              <a:spcBef>
                <a:spcPts val="1200"/>
              </a:spcBef>
              <a:spcAft>
                <a:spcPts val="0"/>
              </a:spcAft>
              <a:buClr>
                <a:schemeClr val="dk1"/>
              </a:buClr>
              <a:buSzPct val="73333"/>
              <a:buFont typeface="Arial"/>
              <a:buNone/>
            </a:pPr>
            <a:r>
              <a:rPr lang="en" sz="1500">
                <a:solidFill>
                  <a:srgbClr val="000000"/>
                </a:solidFill>
                <a:highlight>
                  <a:srgbClr val="FFFFFF"/>
                </a:highlight>
                <a:latin typeface="Roboto"/>
                <a:ea typeface="Roboto"/>
                <a:cs typeface="Roboto"/>
                <a:sym typeface="Roboto"/>
              </a:rPr>
              <a:t>National Collaborative on Workforce and Disability for Youth. </a:t>
            </a:r>
            <a:r>
              <a:rPr lang="en" sz="1500">
                <a:solidFill>
                  <a:srgbClr val="000000"/>
                </a:solidFill>
                <a:highlight>
                  <a:srgbClr val="FFFFFF"/>
                </a:highlight>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The 411 on Disability Disclosure: A Workbook for Families, Educators, Youth Service Professionals, and Adult Allies Who Care About Youth with Disabilities</a:t>
            </a:r>
            <a:endParaRPr sz="1500">
              <a:solidFill>
                <a:srgbClr val="000000"/>
              </a:solidFill>
            </a:endParaRPr>
          </a:p>
          <a:p>
            <a:pPr marL="0" lvl="0" indent="0" algn="l" rtl="0">
              <a:spcBef>
                <a:spcPts val="1200"/>
              </a:spcBef>
              <a:spcAft>
                <a:spcPts val="0"/>
              </a:spcAft>
              <a:buClr>
                <a:schemeClr val="dk1"/>
              </a:buClr>
              <a:buSzPct val="91666"/>
              <a:buFont typeface="Arial"/>
              <a:buNone/>
            </a:pPr>
            <a:endParaRPr sz="1200"/>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68"/>
          <p:cNvPicPr preferRelativeResize="0"/>
          <p:nvPr/>
        </p:nvPicPr>
        <p:blipFill>
          <a:blip r:embed="rId3">
            <a:alphaModFix/>
          </a:blip>
          <a:stretch>
            <a:fillRect/>
          </a:stretch>
        </p:blipFill>
        <p:spPr>
          <a:xfrm>
            <a:off x="333063" y="1253813"/>
            <a:ext cx="3971925" cy="828675"/>
          </a:xfrm>
          <a:prstGeom prst="rect">
            <a:avLst/>
          </a:prstGeom>
          <a:noFill/>
          <a:ln>
            <a:noFill/>
          </a:ln>
        </p:spPr>
      </p:pic>
      <p:sp>
        <p:nvSpPr>
          <p:cNvPr id="280" name="Google Shape;280;p68"/>
          <p:cNvSpPr txBox="1">
            <a:spLocks noGrp="1"/>
          </p:cNvSpPr>
          <p:nvPr>
            <p:ph type="body" idx="1"/>
          </p:nvPr>
        </p:nvSpPr>
        <p:spPr>
          <a:xfrm>
            <a:off x="426925" y="286000"/>
            <a:ext cx="6014700" cy="6492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3300" b="1">
                <a:solidFill>
                  <a:srgbClr val="063F70"/>
                </a:solidFill>
                <a:latin typeface="Calibri"/>
                <a:ea typeface="Calibri"/>
                <a:cs typeface="Calibri"/>
                <a:sym typeface="Calibri"/>
              </a:rPr>
              <a:t>Job &amp; Internship Resources </a:t>
            </a:r>
            <a:endParaRPr sz="3300" b="1">
              <a:solidFill>
                <a:srgbClr val="063F70"/>
              </a:solidFill>
              <a:latin typeface="Calibri"/>
              <a:ea typeface="Calibri"/>
              <a:cs typeface="Calibri"/>
              <a:sym typeface="Calibri"/>
            </a:endParaRPr>
          </a:p>
        </p:txBody>
      </p:sp>
      <p:pic>
        <p:nvPicPr>
          <p:cNvPr id="281" name="Google Shape;281;p68">
            <a:hlinkClick r:id="rId4"/>
          </p:cNvPr>
          <p:cNvPicPr preferRelativeResize="0"/>
          <p:nvPr/>
        </p:nvPicPr>
        <p:blipFill>
          <a:blip r:embed="rId5">
            <a:alphaModFix/>
          </a:blip>
          <a:stretch>
            <a:fillRect/>
          </a:stretch>
        </p:blipFill>
        <p:spPr>
          <a:xfrm>
            <a:off x="644300" y="2692063"/>
            <a:ext cx="2733675" cy="1076325"/>
          </a:xfrm>
          <a:prstGeom prst="rect">
            <a:avLst/>
          </a:prstGeom>
          <a:noFill/>
          <a:ln>
            <a:noFill/>
          </a:ln>
        </p:spPr>
      </p:pic>
      <p:pic>
        <p:nvPicPr>
          <p:cNvPr id="282" name="Google Shape;282;p68"/>
          <p:cNvPicPr preferRelativeResize="0"/>
          <p:nvPr/>
        </p:nvPicPr>
        <p:blipFill>
          <a:blip r:embed="rId6">
            <a:alphaModFix/>
          </a:blip>
          <a:stretch>
            <a:fillRect/>
          </a:stretch>
        </p:blipFill>
        <p:spPr>
          <a:xfrm>
            <a:off x="5013438" y="1677075"/>
            <a:ext cx="1819275" cy="590550"/>
          </a:xfrm>
          <a:prstGeom prst="rect">
            <a:avLst/>
          </a:prstGeom>
          <a:noFill/>
          <a:ln>
            <a:noFill/>
          </a:ln>
        </p:spPr>
      </p:pic>
      <p:pic>
        <p:nvPicPr>
          <p:cNvPr id="283" name="Google Shape;283;p68"/>
          <p:cNvPicPr preferRelativeResize="0"/>
          <p:nvPr/>
        </p:nvPicPr>
        <p:blipFill>
          <a:blip r:embed="rId7">
            <a:alphaModFix/>
          </a:blip>
          <a:stretch>
            <a:fillRect/>
          </a:stretch>
        </p:blipFill>
        <p:spPr>
          <a:xfrm>
            <a:off x="4308600" y="3149275"/>
            <a:ext cx="2752725" cy="695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69"/>
          <p:cNvPicPr preferRelativeResize="0"/>
          <p:nvPr/>
        </p:nvPicPr>
        <p:blipFill rotWithShape="1">
          <a:blip r:embed="rId3">
            <a:alphaModFix/>
          </a:blip>
          <a:srcRect/>
          <a:stretch/>
        </p:blipFill>
        <p:spPr>
          <a:xfrm>
            <a:off x="0" y="0"/>
            <a:ext cx="9144002" cy="4525894"/>
          </a:xfrm>
          <a:prstGeom prst="rect">
            <a:avLst/>
          </a:prstGeom>
          <a:noFill/>
          <a:ln>
            <a:noFill/>
          </a:ln>
        </p:spPr>
      </p:pic>
      <p:pic>
        <p:nvPicPr>
          <p:cNvPr id="290" name="Google Shape;290;p69"/>
          <p:cNvPicPr preferRelativeResize="0"/>
          <p:nvPr/>
        </p:nvPicPr>
        <p:blipFill rotWithShape="1">
          <a:blip r:embed="rId4">
            <a:alphaModFix/>
          </a:blip>
          <a:srcRect l="-13583" t="18119" r="-182" b="18036"/>
          <a:stretch/>
        </p:blipFill>
        <p:spPr>
          <a:xfrm>
            <a:off x="50975" y="-54150"/>
            <a:ext cx="9042050" cy="4525900"/>
          </a:xfrm>
          <a:prstGeom prst="rect">
            <a:avLst/>
          </a:prstGeom>
          <a:noFill/>
          <a:ln>
            <a:noFill/>
          </a:ln>
        </p:spPr>
      </p:pic>
      <p:sp>
        <p:nvSpPr>
          <p:cNvPr id="291" name="Google Shape;291;p69"/>
          <p:cNvSpPr/>
          <p:nvPr/>
        </p:nvSpPr>
        <p:spPr>
          <a:xfrm>
            <a:off x="411375" y="2185600"/>
            <a:ext cx="4568400" cy="1714500"/>
          </a:xfrm>
          <a:prstGeom prst="rect">
            <a:avLst/>
          </a:prstGeom>
          <a:solidFill>
            <a:srgbClr val="D8D8D8">
              <a:alpha val="85100"/>
            </a:srgbClr>
          </a:solidFill>
          <a:ln>
            <a:noFill/>
          </a:ln>
        </p:spPr>
        <p:txBody>
          <a:bodyPr spcFirstLastPara="1" wrap="square" lIns="68575" tIns="68575" rIns="68575" bIns="68575" anchor="ctr" anchorCtr="0">
            <a:noAutofit/>
          </a:bodyPr>
          <a:lstStyle/>
          <a:p>
            <a:pPr marL="0" lvl="0" indent="0" algn="ctr" rtl="0">
              <a:spcBef>
                <a:spcPts val="0"/>
              </a:spcBef>
              <a:spcAft>
                <a:spcPts val="0"/>
              </a:spcAft>
              <a:buClr>
                <a:srgbClr val="000000"/>
              </a:buClr>
              <a:buSzPts val="2700"/>
              <a:buFont typeface="Arial"/>
              <a:buNone/>
            </a:pPr>
            <a:r>
              <a:rPr lang="en" sz="2700" b="1">
                <a:solidFill>
                  <a:srgbClr val="0A223F"/>
                </a:solidFill>
                <a:latin typeface="Open Sans"/>
                <a:ea typeface="Open Sans"/>
                <a:cs typeface="Open Sans"/>
                <a:sym typeface="Open Sans"/>
              </a:rPr>
              <a:t>RESUME</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70"/>
          <p:cNvPicPr preferRelativeResize="0"/>
          <p:nvPr/>
        </p:nvPicPr>
        <p:blipFill rotWithShape="1">
          <a:blip r:embed="rId3">
            <a:alphaModFix/>
          </a:blip>
          <a:srcRect/>
          <a:stretch/>
        </p:blipFill>
        <p:spPr>
          <a:xfrm>
            <a:off x="0" y="0"/>
            <a:ext cx="9144002" cy="4525894"/>
          </a:xfrm>
          <a:prstGeom prst="rect">
            <a:avLst/>
          </a:prstGeom>
          <a:noFill/>
          <a:ln>
            <a:noFill/>
          </a:ln>
        </p:spPr>
      </p:pic>
      <p:sp>
        <p:nvSpPr>
          <p:cNvPr id="298" name="Google Shape;298;p70"/>
          <p:cNvSpPr txBox="1"/>
          <p:nvPr/>
        </p:nvSpPr>
        <p:spPr>
          <a:xfrm>
            <a:off x="0" y="0"/>
            <a:ext cx="9144000" cy="45276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dk1"/>
              </a:buClr>
              <a:buSzPts val="4500"/>
              <a:buFont typeface="Arial"/>
              <a:buNone/>
            </a:pPr>
            <a:r>
              <a:rPr lang="en" sz="4000" b="1">
                <a:solidFill>
                  <a:srgbClr val="002060"/>
                </a:solidFill>
                <a:latin typeface="Open Sans"/>
                <a:ea typeface="Open Sans"/>
                <a:cs typeface="Open Sans"/>
                <a:sym typeface="Open Sans"/>
              </a:rPr>
              <a:t>  </a:t>
            </a:r>
            <a:endParaRPr sz="4000">
              <a:solidFill>
                <a:srgbClr val="002060"/>
              </a:solidFill>
              <a:latin typeface="Open Sans"/>
              <a:ea typeface="Open Sans"/>
              <a:cs typeface="Open Sans"/>
              <a:sym typeface="Open Sans"/>
            </a:endParaRPr>
          </a:p>
        </p:txBody>
      </p:sp>
      <p:sp>
        <p:nvSpPr>
          <p:cNvPr id="299" name="Google Shape;299;p70"/>
          <p:cNvSpPr txBox="1">
            <a:spLocks noGrp="1"/>
          </p:cNvSpPr>
          <p:nvPr>
            <p:ph type="body" idx="1"/>
          </p:nvPr>
        </p:nvSpPr>
        <p:spPr>
          <a:xfrm>
            <a:off x="628649" y="1385434"/>
            <a:ext cx="3512400" cy="3547500"/>
          </a:xfrm>
          <a:prstGeom prst="rect">
            <a:avLst/>
          </a:prstGeom>
          <a:noFill/>
          <a:ln>
            <a:noFill/>
          </a:ln>
        </p:spPr>
        <p:txBody>
          <a:bodyPr spcFirstLastPara="1" wrap="square" lIns="68575" tIns="34275" rIns="68575" bIns="34275" anchor="t" anchorCtr="0">
            <a:normAutofit/>
          </a:bodyPr>
          <a:lstStyle/>
          <a:p>
            <a:pPr marL="457200" lvl="0" indent="-368300" algn="l" rtl="0">
              <a:lnSpc>
                <a:spcPct val="90000"/>
              </a:lnSpc>
              <a:spcBef>
                <a:spcPts val="0"/>
              </a:spcBef>
              <a:spcAft>
                <a:spcPts val="0"/>
              </a:spcAft>
              <a:buClr>
                <a:srgbClr val="0A223F"/>
              </a:buClr>
              <a:buSzPts val="2200"/>
              <a:buFont typeface="Open Sans"/>
              <a:buChar char="●"/>
            </a:pPr>
            <a:r>
              <a:rPr lang="en" sz="2200" cap="none">
                <a:solidFill>
                  <a:srgbClr val="0A223F"/>
                </a:solidFill>
                <a:latin typeface="Open Sans"/>
                <a:ea typeface="Open Sans"/>
                <a:cs typeface="Open Sans"/>
                <a:sym typeface="Open Sans"/>
              </a:rPr>
              <a:t>Blank word document</a:t>
            </a:r>
            <a:endParaRPr sz="2200">
              <a:solidFill>
                <a:srgbClr val="0A223F"/>
              </a:solidFill>
              <a:latin typeface="Open Sans"/>
              <a:ea typeface="Open Sans"/>
              <a:cs typeface="Open Sans"/>
              <a:sym typeface="Open Sans"/>
            </a:endParaRPr>
          </a:p>
          <a:p>
            <a:pPr marL="457200" lvl="0" indent="0" algn="l" rtl="0">
              <a:lnSpc>
                <a:spcPct val="90000"/>
              </a:lnSpc>
              <a:spcBef>
                <a:spcPts val="0"/>
              </a:spcBef>
              <a:spcAft>
                <a:spcPts val="0"/>
              </a:spcAft>
              <a:buNone/>
            </a:pPr>
            <a:endParaRPr sz="2200">
              <a:solidFill>
                <a:srgbClr val="0A223F"/>
              </a:solidFill>
              <a:latin typeface="Open Sans"/>
              <a:ea typeface="Open Sans"/>
              <a:cs typeface="Open Sans"/>
              <a:sym typeface="Open Sans"/>
            </a:endParaRPr>
          </a:p>
          <a:p>
            <a:pPr marL="457200" lvl="0" indent="-368300" algn="l" rtl="0">
              <a:lnSpc>
                <a:spcPct val="90000"/>
              </a:lnSpc>
              <a:spcBef>
                <a:spcPts val="0"/>
              </a:spcBef>
              <a:spcAft>
                <a:spcPts val="0"/>
              </a:spcAft>
              <a:buClr>
                <a:srgbClr val="0A223F"/>
              </a:buClr>
              <a:buSzPts val="2200"/>
              <a:buFont typeface="Open Sans"/>
              <a:buChar char="●"/>
            </a:pPr>
            <a:r>
              <a:rPr lang="en" sz="2200" cap="none">
                <a:solidFill>
                  <a:srgbClr val="0A223F"/>
                </a:solidFill>
                <a:latin typeface="Open Sans"/>
                <a:ea typeface="Open Sans"/>
                <a:cs typeface="Open Sans"/>
                <a:sym typeface="Open Sans"/>
              </a:rPr>
              <a:t>Font: </a:t>
            </a:r>
            <a:endParaRPr>
              <a:solidFill>
                <a:srgbClr val="0A223F"/>
              </a:solidFill>
              <a:latin typeface="Open Sans"/>
              <a:ea typeface="Open Sans"/>
              <a:cs typeface="Open Sans"/>
              <a:sym typeface="Open Sans"/>
            </a:endParaRPr>
          </a:p>
          <a:p>
            <a:pPr marL="914400" lvl="1" indent="-368300" algn="l" rtl="0">
              <a:lnSpc>
                <a:spcPct val="90000"/>
              </a:lnSpc>
              <a:spcBef>
                <a:spcPts val="0"/>
              </a:spcBef>
              <a:spcAft>
                <a:spcPts val="0"/>
              </a:spcAft>
              <a:buClr>
                <a:srgbClr val="0A223F"/>
              </a:buClr>
              <a:buSzPts val="2200"/>
              <a:buFont typeface="Open Sans"/>
              <a:buChar char="○"/>
            </a:pPr>
            <a:r>
              <a:rPr lang="en" sz="2100" cap="none">
                <a:solidFill>
                  <a:srgbClr val="0A223F"/>
                </a:solidFill>
                <a:latin typeface="Open Sans"/>
                <a:ea typeface="Open Sans"/>
                <a:cs typeface="Open Sans"/>
                <a:sym typeface="Open Sans"/>
              </a:rPr>
              <a:t>11 – 12 pts. </a:t>
            </a:r>
            <a:endParaRPr>
              <a:solidFill>
                <a:srgbClr val="0A223F"/>
              </a:solidFill>
              <a:latin typeface="Open Sans"/>
              <a:ea typeface="Open Sans"/>
              <a:cs typeface="Open Sans"/>
              <a:sym typeface="Open Sans"/>
            </a:endParaRPr>
          </a:p>
          <a:p>
            <a:pPr marL="914400" lvl="1" indent="-368300" algn="l" rtl="0">
              <a:lnSpc>
                <a:spcPct val="90000"/>
              </a:lnSpc>
              <a:spcBef>
                <a:spcPts val="0"/>
              </a:spcBef>
              <a:spcAft>
                <a:spcPts val="0"/>
              </a:spcAft>
              <a:buClr>
                <a:srgbClr val="0A223F"/>
              </a:buClr>
              <a:buSzPts val="2200"/>
              <a:buFont typeface="Open Sans"/>
              <a:buChar char="○"/>
            </a:pPr>
            <a:r>
              <a:rPr lang="en" sz="2100" cap="none">
                <a:solidFill>
                  <a:srgbClr val="0A223F"/>
                </a:solidFill>
                <a:latin typeface="Open Sans"/>
                <a:ea typeface="Open Sans"/>
                <a:cs typeface="Open Sans"/>
                <a:sym typeface="Open Sans"/>
              </a:rPr>
              <a:t>Black</a:t>
            </a:r>
            <a:endParaRPr sz="2100">
              <a:solidFill>
                <a:srgbClr val="0A223F"/>
              </a:solidFill>
              <a:latin typeface="Open Sans"/>
              <a:ea typeface="Open Sans"/>
              <a:cs typeface="Open Sans"/>
              <a:sym typeface="Open Sans"/>
            </a:endParaRPr>
          </a:p>
          <a:p>
            <a:pPr marL="914400" lvl="1" indent="-368300" algn="l" rtl="0">
              <a:lnSpc>
                <a:spcPct val="90000"/>
              </a:lnSpc>
              <a:spcBef>
                <a:spcPts val="0"/>
              </a:spcBef>
              <a:spcAft>
                <a:spcPts val="0"/>
              </a:spcAft>
              <a:buClr>
                <a:srgbClr val="0A223F"/>
              </a:buClr>
              <a:buSzPts val="2200"/>
              <a:buFont typeface="Open Sans"/>
              <a:buChar char="○"/>
            </a:pPr>
            <a:r>
              <a:rPr lang="en" sz="2100" cap="none">
                <a:solidFill>
                  <a:srgbClr val="0A223F"/>
                </a:solidFill>
                <a:latin typeface="Open Sans"/>
                <a:ea typeface="Open Sans"/>
                <a:cs typeface="Open Sans"/>
                <a:sym typeface="Open Sans"/>
              </a:rPr>
              <a:t>Consistent with resume</a:t>
            </a:r>
            <a:endParaRPr>
              <a:solidFill>
                <a:srgbClr val="0A223F"/>
              </a:solidFill>
              <a:latin typeface="Open Sans"/>
              <a:ea typeface="Open Sans"/>
              <a:cs typeface="Open Sans"/>
              <a:sym typeface="Open Sans"/>
            </a:endParaRPr>
          </a:p>
          <a:p>
            <a:pPr marL="0" lvl="0" indent="0" algn="l" rtl="0">
              <a:lnSpc>
                <a:spcPct val="90000"/>
              </a:lnSpc>
              <a:spcBef>
                <a:spcPts val="0"/>
              </a:spcBef>
              <a:spcAft>
                <a:spcPts val="0"/>
              </a:spcAft>
              <a:buNone/>
            </a:pPr>
            <a:endParaRPr>
              <a:solidFill>
                <a:srgbClr val="0A223F"/>
              </a:solidFill>
              <a:latin typeface="Open Sans"/>
              <a:ea typeface="Open Sans"/>
              <a:cs typeface="Open Sans"/>
              <a:sym typeface="Open Sans"/>
            </a:endParaRPr>
          </a:p>
          <a:p>
            <a:pPr marL="457200" lvl="0" indent="-368300" algn="l" rtl="0">
              <a:lnSpc>
                <a:spcPct val="90000"/>
              </a:lnSpc>
              <a:spcBef>
                <a:spcPts val="0"/>
              </a:spcBef>
              <a:spcAft>
                <a:spcPts val="0"/>
              </a:spcAft>
              <a:buClr>
                <a:srgbClr val="0A223F"/>
              </a:buClr>
              <a:buSzPts val="2200"/>
              <a:buFont typeface="Open Sans"/>
              <a:buChar char="●"/>
            </a:pPr>
            <a:r>
              <a:rPr lang="en" sz="2200" cap="none">
                <a:solidFill>
                  <a:srgbClr val="0A223F"/>
                </a:solidFill>
                <a:latin typeface="Open Sans"/>
                <a:ea typeface="Open Sans"/>
                <a:cs typeface="Open Sans"/>
                <a:sym typeface="Open Sans"/>
              </a:rPr>
              <a:t>1 page in length</a:t>
            </a:r>
            <a:endParaRPr>
              <a:solidFill>
                <a:srgbClr val="0A223F"/>
              </a:solidFill>
              <a:latin typeface="Open Sans"/>
              <a:ea typeface="Open Sans"/>
              <a:cs typeface="Open Sans"/>
              <a:sym typeface="Open Sans"/>
            </a:endParaRPr>
          </a:p>
          <a:p>
            <a:pPr marL="342900" lvl="1" indent="0" algn="l" rtl="0">
              <a:lnSpc>
                <a:spcPct val="90000"/>
              </a:lnSpc>
              <a:spcBef>
                <a:spcPts val="1100"/>
              </a:spcBef>
              <a:spcAft>
                <a:spcPts val="0"/>
              </a:spcAft>
              <a:buClr>
                <a:schemeClr val="accent1"/>
              </a:buClr>
              <a:buSzPts val="2100"/>
              <a:buNone/>
            </a:pPr>
            <a:endParaRPr sz="2100">
              <a:solidFill>
                <a:srgbClr val="3F3F3F"/>
              </a:solidFill>
              <a:latin typeface="Arial"/>
              <a:ea typeface="Arial"/>
              <a:cs typeface="Arial"/>
              <a:sym typeface="Arial"/>
            </a:endParaRPr>
          </a:p>
          <a:p>
            <a:pPr marL="63500" lvl="0" indent="0" algn="l" rtl="0">
              <a:lnSpc>
                <a:spcPct val="90000"/>
              </a:lnSpc>
              <a:spcBef>
                <a:spcPts val="1100"/>
              </a:spcBef>
              <a:spcAft>
                <a:spcPts val="0"/>
              </a:spcAft>
              <a:buClr>
                <a:schemeClr val="accent1"/>
              </a:buClr>
              <a:buSzPts val="1400"/>
              <a:buFont typeface="Noto Sans Symbols"/>
              <a:buNone/>
            </a:pPr>
            <a:endParaRPr sz="1400">
              <a:latin typeface="Arial"/>
              <a:ea typeface="Arial"/>
              <a:cs typeface="Arial"/>
              <a:sym typeface="Arial"/>
            </a:endParaRPr>
          </a:p>
        </p:txBody>
      </p:sp>
      <p:pic>
        <p:nvPicPr>
          <p:cNvPr id="300" name="Google Shape;300;p70" descr="http://www.smartin.com.tr/img/smarttrace/15secs.png"/>
          <p:cNvPicPr preferRelativeResize="0"/>
          <p:nvPr/>
        </p:nvPicPr>
        <p:blipFill rotWithShape="1">
          <a:blip r:embed="rId4">
            <a:alphaModFix/>
          </a:blip>
          <a:srcRect/>
          <a:stretch/>
        </p:blipFill>
        <p:spPr>
          <a:xfrm>
            <a:off x="5933286" y="1112578"/>
            <a:ext cx="2116116" cy="2116116"/>
          </a:xfrm>
          <a:prstGeom prst="rect">
            <a:avLst/>
          </a:prstGeom>
          <a:noFill/>
          <a:ln>
            <a:noFill/>
          </a:ln>
        </p:spPr>
      </p:pic>
      <p:sp>
        <p:nvSpPr>
          <p:cNvPr id="301" name="Google Shape;301;p70"/>
          <p:cNvSpPr txBox="1"/>
          <p:nvPr/>
        </p:nvSpPr>
        <p:spPr>
          <a:xfrm>
            <a:off x="6029474" y="3285628"/>
            <a:ext cx="19239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 sz="1800" b="1" i="0" u="sng" strike="noStrike" cap="none">
                <a:solidFill>
                  <a:srgbClr val="0A223F"/>
                </a:solidFill>
                <a:latin typeface="Open Sans"/>
                <a:ea typeface="Open Sans"/>
                <a:cs typeface="Open Sans"/>
                <a:sym typeface="Open Sans"/>
              </a:rPr>
              <a:t>Example Fonts</a:t>
            </a:r>
            <a:endParaRPr sz="1800" b="1" i="0" u="sng" strike="noStrike" cap="none">
              <a:solidFill>
                <a:srgbClr val="0A223F"/>
              </a:solidFill>
              <a:latin typeface="Open Sans"/>
              <a:ea typeface="Open Sans"/>
              <a:cs typeface="Open Sans"/>
              <a:sym typeface="Open Sans"/>
            </a:endParaRPr>
          </a:p>
        </p:txBody>
      </p:sp>
      <p:sp>
        <p:nvSpPr>
          <p:cNvPr id="302" name="Google Shape;302;p70"/>
          <p:cNvSpPr txBox="1"/>
          <p:nvPr/>
        </p:nvSpPr>
        <p:spPr>
          <a:xfrm>
            <a:off x="5151397" y="3688859"/>
            <a:ext cx="1988700" cy="723300"/>
          </a:xfrm>
          <a:prstGeom prst="rect">
            <a:avLst/>
          </a:prstGeom>
          <a:noFill/>
          <a:ln>
            <a:noFill/>
          </a:ln>
        </p:spPr>
        <p:txBody>
          <a:bodyPr spcFirstLastPara="1" wrap="square" lIns="68575" tIns="34275" rIns="68575" bIns="34275" anchor="t" anchorCtr="0">
            <a:spAutoFit/>
          </a:bodyPr>
          <a:lstStyle/>
          <a:p>
            <a:pPr marL="0" marR="0" lvl="0" indent="0" algn="ctr" rtl="0">
              <a:lnSpc>
                <a:spcPct val="150000"/>
              </a:lnSpc>
              <a:spcBef>
                <a:spcPts val="0"/>
              </a:spcBef>
              <a:spcAft>
                <a:spcPts val="0"/>
              </a:spcAft>
              <a:buClr>
                <a:srgbClr val="000000"/>
              </a:buClr>
              <a:buSzPts val="1700"/>
              <a:buFont typeface="Arial"/>
              <a:buNone/>
            </a:pPr>
            <a:r>
              <a:rPr lang="en" sz="1700" b="0" i="0" u="none" strike="noStrike" cap="none">
                <a:solidFill>
                  <a:srgbClr val="0A223F"/>
                </a:solidFill>
                <a:latin typeface="Arial"/>
                <a:ea typeface="Arial"/>
                <a:cs typeface="Arial"/>
                <a:sym typeface="Arial"/>
              </a:rPr>
              <a:t>Arial</a:t>
            </a:r>
            <a:endParaRPr sz="1700" b="0" i="0" u="none" strike="noStrike" cap="none">
              <a:solidFill>
                <a:srgbClr val="0A223F"/>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700"/>
              <a:buFont typeface="Arial"/>
              <a:buNone/>
            </a:pPr>
            <a:r>
              <a:rPr lang="en" sz="1700" b="0" i="0" u="none" strike="noStrike" cap="none">
                <a:solidFill>
                  <a:srgbClr val="0A223F"/>
                </a:solidFill>
                <a:latin typeface="Garamond"/>
                <a:ea typeface="Garamond"/>
                <a:cs typeface="Garamond"/>
                <a:sym typeface="Garamond"/>
              </a:rPr>
              <a:t>Garamond</a:t>
            </a:r>
            <a:endParaRPr sz="1100" b="0" i="0" u="none" strike="noStrike" cap="none">
              <a:solidFill>
                <a:srgbClr val="0A223F"/>
              </a:solidFill>
              <a:latin typeface="Arial"/>
              <a:ea typeface="Arial"/>
              <a:cs typeface="Arial"/>
              <a:sym typeface="Arial"/>
            </a:endParaRPr>
          </a:p>
        </p:txBody>
      </p:sp>
      <p:sp>
        <p:nvSpPr>
          <p:cNvPr id="303" name="Google Shape;303;p70"/>
          <p:cNvSpPr/>
          <p:nvPr/>
        </p:nvSpPr>
        <p:spPr>
          <a:xfrm>
            <a:off x="6724170" y="3688859"/>
            <a:ext cx="1821000" cy="12117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700"/>
              <a:buFont typeface="Arial"/>
              <a:buNone/>
            </a:pPr>
            <a:r>
              <a:rPr lang="en" sz="1700" b="0" i="0" u="none" strike="noStrike" cap="none">
                <a:solidFill>
                  <a:srgbClr val="0A223F"/>
                </a:solidFill>
                <a:latin typeface="Georgia"/>
                <a:ea typeface="Georgia"/>
                <a:cs typeface="Georgia"/>
                <a:sym typeface="Georgia"/>
              </a:rPr>
              <a:t>Georgia</a:t>
            </a:r>
            <a:endParaRPr sz="1100" b="0" i="0" u="none" strike="noStrike" cap="none">
              <a:solidFill>
                <a:srgbClr val="0A223F"/>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700"/>
              <a:buFont typeface="Arial"/>
              <a:buNone/>
            </a:pPr>
            <a:r>
              <a:rPr lang="en" sz="1700" b="0" i="0" u="none" strike="noStrike" cap="none">
                <a:solidFill>
                  <a:srgbClr val="0A223F"/>
                </a:solidFill>
                <a:latin typeface="Times New Roman"/>
                <a:ea typeface="Times New Roman"/>
                <a:cs typeface="Times New Roman"/>
                <a:sym typeface="Times New Roman"/>
              </a:rPr>
              <a:t>Times New Roman</a:t>
            </a:r>
            <a:endParaRPr sz="1100" b="0" i="0" u="none" strike="noStrike" cap="none">
              <a:solidFill>
                <a:srgbClr val="0A223F"/>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sp>
        <p:nvSpPr>
          <p:cNvPr id="304" name="Google Shape;304;p70"/>
          <p:cNvSpPr txBox="1">
            <a:spLocks noGrp="1"/>
          </p:cNvSpPr>
          <p:nvPr>
            <p:ph type="title"/>
          </p:nvPr>
        </p:nvSpPr>
        <p:spPr>
          <a:xfrm>
            <a:off x="628649" y="273844"/>
            <a:ext cx="82998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000"/>
              <a:buFont typeface="Arial"/>
              <a:buNone/>
            </a:pPr>
            <a:r>
              <a:rPr lang="en" sz="3000">
                <a:solidFill>
                  <a:srgbClr val="0A223F"/>
                </a:solidFill>
                <a:latin typeface="Open Sans"/>
                <a:ea typeface="Open Sans"/>
                <a:cs typeface="Open Sans"/>
                <a:sym typeface="Open Sans"/>
              </a:rPr>
              <a:t>IMPORTANT THINGS TO CONSIDER</a:t>
            </a:r>
            <a:endParaRPr sz="3000">
              <a:solidFill>
                <a:srgbClr val="0A22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71"/>
          <p:cNvSpPr txBox="1">
            <a:spLocks noGrp="1"/>
          </p:cNvSpPr>
          <p:nvPr>
            <p:ph type="title"/>
          </p:nvPr>
        </p:nvSpPr>
        <p:spPr>
          <a:xfrm>
            <a:off x="342900" y="154483"/>
            <a:ext cx="6172200" cy="6432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3000"/>
              <a:buFont typeface="Arial"/>
              <a:buNone/>
            </a:pPr>
            <a:r>
              <a:rPr lang="en" sz="3000">
                <a:solidFill>
                  <a:srgbClr val="0A223F"/>
                </a:solidFill>
                <a:latin typeface="Open Sans"/>
                <a:ea typeface="Open Sans"/>
                <a:cs typeface="Open Sans"/>
                <a:sym typeface="Open Sans"/>
              </a:rPr>
              <a:t>ORGANIZING CONTENT</a:t>
            </a:r>
            <a:endParaRPr>
              <a:solidFill>
                <a:srgbClr val="0A223F"/>
              </a:solidFill>
              <a:latin typeface="Open Sans"/>
              <a:ea typeface="Open Sans"/>
              <a:cs typeface="Open Sans"/>
              <a:sym typeface="Open Sans"/>
            </a:endParaRPr>
          </a:p>
        </p:txBody>
      </p:sp>
      <p:sp>
        <p:nvSpPr>
          <p:cNvPr id="310" name="Google Shape;310;p71"/>
          <p:cNvSpPr txBox="1">
            <a:spLocks noGrp="1"/>
          </p:cNvSpPr>
          <p:nvPr>
            <p:ph type="body" idx="1"/>
          </p:nvPr>
        </p:nvSpPr>
        <p:spPr>
          <a:xfrm>
            <a:off x="213450" y="1357025"/>
            <a:ext cx="5557800" cy="3245400"/>
          </a:xfrm>
          <a:prstGeom prst="rect">
            <a:avLst/>
          </a:prstGeom>
          <a:noFill/>
          <a:ln>
            <a:noFill/>
          </a:ln>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0A223F"/>
              </a:buClr>
              <a:buSzPts val="2400"/>
              <a:buFont typeface="Open Sans"/>
              <a:buChar char="●"/>
            </a:pPr>
            <a:r>
              <a:rPr lang="en" sz="2400" cap="none">
                <a:solidFill>
                  <a:srgbClr val="0A223F"/>
                </a:solidFill>
                <a:latin typeface="Open Sans"/>
                <a:ea typeface="Open Sans"/>
                <a:cs typeface="Open Sans"/>
                <a:sym typeface="Open Sans"/>
              </a:rPr>
              <a:t>Reverse chronological</a:t>
            </a:r>
            <a:endParaRPr>
              <a:solidFill>
                <a:srgbClr val="0A223F"/>
              </a:solidFill>
              <a:latin typeface="Open Sans"/>
              <a:ea typeface="Open Sans"/>
              <a:cs typeface="Open Sans"/>
              <a:sym typeface="Open Sans"/>
            </a:endParaRPr>
          </a:p>
          <a:p>
            <a:pPr marL="457200" lvl="0" indent="-381000" algn="l" rtl="0">
              <a:lnSpc>
                <a:spcPct val="200000"/>
              </a:lnSpc>
              <a:spcBef>
                <a:spcPts val="0"/>
              </a:spcBef>
              <a:spcAft>
                <a:spcPts val="0"/>
              </a:spcAft>
              <a:buClr>
                <a:srgbClr val="0A223F"/>
              </a:buClr>
              <a:buSzPts val="2400"/>
              <a:buFont typeface="Open Sans"/>
              <a:buChar char="●"/>
            </a:pPr>
            <a:r>
              <a:rPr lang="en" sz="2400" cap="none">
                <a:solidFill>
                  <a:srgbClr val="0A223F"/>
                </a:solidFill>
                <a:latin typeface="Open Sans"/>
                <a:ea typeface="Open Sans"/>
                <a:cs typeface="Open Sans"/>
                <a:sym typeface="Open Sans"/>
              </a:rPr>
              <a:t>Most relevant achievement first</a:t>
            </a:r>
            <a:endParaRPr sz="2400">
              <a:solidFill>
                <a:srgbClr val="0A223F"/>
              </a:solidFill>
              <a:latin typeface="Open Sans"/>
              <a:ea typeface="Open Sans"/>
              <a:cs typeface="Open Sans"/>
              <a:sym typeface="Open Sans"/>
            </a:endParaRPr>
          </a:p>
          <a:p>
            <a:pPr marL="457200" lvl="0" indent="-381000" algn="l" rtl="0">
              <a:lnSpc>
                <a:spcPct val="200000"/>
              </a:lnSpc>
              <a:spcBef>
                <a:spcPts val="0"/>
              </a:spcBef>
              <a:spcAft>
                <a:spcPts val="0"/>
              </a:spcAft>
              <a:buClr>
                <a:srgbClr val="0A223F"/>
              </a:buClr>
              <a:buSzPts val="2400"/>
              <a:buFont typeface="Open Sans"/>
              <a:buChar char="●"/>
            </a:pPr>
            <a:r>
              <a:rPr lang="en" sz="2400" cap="none">
                <a:solidFill>
                  <a:srgbClr val="0A223F"/>
                </a:solidFill>
                <a:latin typeface="Open Sans"/>
                <a:ea typeface="Open Sans"/>
                <a:cs typeface="Open Sans"/>
                <a:sym typeface="Open Sans"/>
              </a:rPr>
              <a:t>Be aware of whitespace</a:t>
            </a:r>
            <a:endParaRPr>
              <a:solidFill>
                <a:srgbClr val="0A223F"/>
              </a:solidFill>
              <a:latin typeface="Open Sans"/>
              <a:ea typeface="Open Sans"/>
              <a:cs typeface="Open Sans"/>
              <a:sym typeface="Open Sans"/>
            </a:endParaRPr>
          </a:p>
        </p:txBody>
      </p:sp>
      <p:sp>
        <p:nvSpPr>
          <p:cNvPr id="311" name="Google Shape;311;p71"/>
          <p:cNvSpPr txBox="1">
            <a:spLocks noGrp="1"/>
          </p:cNvSpPr>
          <p:nvPr>
            <p:ph type="sldNum" idx="12"/>
          </p:nvPr>
        </p:nvSpPr>
        <p:spPr>
          <a:xfrm>
            <a:off x="6417593" y="3562387"/>
            <a:ext cx="411600" cy="295200"/>
          </a:xfrm>
          <a:prstGeom prst="rect">
            <a:avLst/>
          </a:prstGeom>
          <a:noFill/>
          <a:ln>
            <a:noFill/>
          </a:ln>
        </p:spPr>
        <p:txBody>
          <a:bodyPr spcFirstLastPara="1" wrap="square" lIns="68575" tIns="68575" rIns="68575" bIns="68575" anchor="ctr"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a:t>9</a:t>
            </a:fld>
            <a:endParaRPr/>
          </a:p>
        </p:txBody>
      </p:sp>
      <p:pic>
        <p:nvPicPr>
          <p:cNvPr id="312" name="Google Shape;312;p71"/>
          <p:cNvPicPr preferRelativeResize="0"/>
          <p:nvPr/>
        </p:nvPicPr>
        <p:blipFill rotWithShape="1">
          <a:blip r:embed="rId3">
            <a:alphaModFix/>
          </a:blip>
          <a:srcRect/>
          <a:stretch/>
        </p:blipFill>
        <p:spPr>
          <a:xfrm>
            <a:off x="5454410" y="979594"/>
            <a:ext cx="2941608" cy="3511722"/>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JCU Template">
      <a:dk1>
        <a:srgbClr val="063F70"/>
      </a:dk1>
      <a:lt1>
        <a:srgbClr val="FFFFFF"/>
      </a:lt1>
      <a:dk2>
        <a:srgbClr val="001834"/>
      </a:dk2>
      <a:lt2>
        <a:srgbClr val="E8B81E"/>
      </a:lt2>
      <a:accent1>
        <a:srgbClr val="626569"/>
      </a:accent1>
      <a:accent2>
        <a:srgbClr val="95CCE5"/>
      </a:accent2>
      <a:accent3>
        <a:srgbClr val="F6D65A"/>
      </a:accent3>
      <a:accent4>
        <a:srgbClr val="007566"/>
      </a:accent4>
      <a:accent5>
        <a:srgbClr val="001834"/>
      </a:accent5>
      <a:accent6>
        <a:srgbClr val="E6354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CU Template">
      <a:dk1>
        <a:srgbClr val="063F70"/>
      </a:dk1>
      <a:lt1>
        <a:srgbClr val="FFFFFF"/>
      </a:lt1>
      <a:dk2>
        <a:srgbClr val="001834"/>
      </a:dk2>
      <a:lt2>
        <a:srgbClr val="E8B81E"/>
      </a:lt2>
      <a:accent1>
        <a:srgbClr val="626569"/>
      </a:accent1>
      <a:accent2>
        <a:srgbClr val="95CCE5"/>
      </a:accent2>
      <a:accent3>
        <a:srgbClr val="F6D65A"/>
      </a:accent3>
      <a:accent4>
        <a:srgbClr val="007566"/>
      </a:accent4>
      <a:accent5>
        <a:srgbClr val="001834"/>
      </a:accent5>
      <a:accent6>
        <a:srgbClr val="E6354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JCU Template">
      <a:dk1>
        <a:srgbClr val="063F70"/>
      </a:dk1>
      <a:lt1>
        <a:srgbClr val="FFFFFF"/>
      </a:lt1>
      <a:dk2>
        <a:srgbClr val="001834"/>
      </a:dk2>
      <a:lt2>
        <a:srgbClr val="E8B81E"/>
      </a:lt2>
      <a:accent1>
        <a:srgbClr val="626569"/>
      </a:accent1>
      <a:accent2>
        <a:srgbClr val="95CCE5"/>
      </a:accent2>
      <a:accent3>
        <a:srgbClr val="F6D65A"/>
      </a:accent3>
      <a:accent4>
        <a:srgbClr val="007566"/>
      </a:accent4>
      <a:accent5>
        <a:srgbClr val="001834"/>
      </a:accent5>
      <a:accent6>
        <a:srgbClr val="E6354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JCU Template">
      <a:dk1>
        <a:srgbClr val="063F70"/>
      </a:dk1>
      <a:lt1>
        <a:srgbClr val="FFFFFF"/>
      </a:lt1>
      <a:dk2>
        <a:srgbClr val="001834"/>
      </a:dk2>
      <a:lt2>
        <a:srgbClr val="E8B81E"/>
      </a:lt2>
      <a:accent1>
        <a:srgbClr val="626569"/>
      </a:accent1>
      <a:accent2>
        <a:srgbClr val="95CCE5"/>
      </a:accent2>
      <a:accent3>
        <a:srgbClr val="F6D65A"/>
      </a:accent3>
      <a:accent4>
        <a:srgbClr val="007566"/>
      </a:accent4>
      <a:accent5>
        <a:srgbClr val="001834"/>
      </a:accent5>
      <a:accent6>
        <a:srgbClr val="E6354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2599</Words>
  <Application>Microsoft Macintosh PowerPoint</Application>
  <PresentationFormat>On-screen Show (16:9)</PresentationFormat>
  <Paragraphs>480</Paragraphs>
  <Slides>50</Slides>
  <Notes>50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50</vt:i4>
      </vt:variant>
    </vt:vector>
  </HeadingPairs>
  <TitlesOfParts>
    <vt:vector size="66" baseType="lpstr">
      <vt:lpstr>Times New Roman</vt:lpstr>
      <vt:lpstr>Noto Sans Symbols</vt:lpstr>
      <vt:lpstr>Candara</vt:lpstr>
      <vt:lpstr>Open Sans</vt:lpstr>
      <vt:lpstr>Calibri</vt:lpstr>
      <vt:lpstr>Arial</vt:lpstr>
      <vt:lpstr>Twentieth Century</vt:lpstr>
      <vt:lpstr>Garamond</vt:lpstr>
      <vt:lpstr>Courier New</vt:lpstr>
      <vt:lpstr>Georgia</vt:lpstr>
      <vt:lpstr>Roboto</vt:lpstr>
      <vt:lpstr>Simple Light</vt:lpstr>
      <vt:lpstr>Office Theme</vt:lpstr>
      <vt:lpstr>Office Theme</vt:lpstr>
      <vt:lpstr>Office Theme</vt:lpstr>
      <vt:lpstr>Office Theme</vt:lpstr>
      <vt:lpstr>PowerPoint Presentation</vt:lpstr>
      <vt:lpstr>PowerPoint Presentation</vt:lpstr>
      <vt:lpstr>PowerPoint Presentation</vt:lpstr>
      <vt:lpstr>Career Goal Setting</vt:lpstr>
      <vt:lpstr>PowerPoint Presentation</vt:lpstr>
      <vt:lpstr>PowerPoint Presentation</vt:lpstr>
      <vt:lpstr>PowerPoint Presentation</vt:lpstr>
      <vt:lpstr>IMPORTANT THINGS TO CONSIDER</vt:lpstr>
      <vt:lpstr>ORGANIZING CONTENT</vt:lpstr>
      <vt:lpstr>CORE COMPONENTS</vt:lpstr>
      <vt:lpstr>HEADING</vt:lpstr>
      <vt:lpstr>EDUCATION</vt:lpstr>
      <vt:lpstr>EXPERIENCE </vt:lpstr>
      <vt:lpstr>CONTENT: BULLET POINTS </vt:lpstr>
      <vt:lpstr>ADDITIONAL SECTIONS</vt:lpstr>
      <vt:lpstr>ADDITIONAL SECTIONS EXAMPLES</vt:lpstr>
      <vt:lpstr>SKILLS</vt:lpstr>
      <vt:lpstr>TIPS</vt:lpstr>
      <vt:lpstr>PowerPoint Presentation</vt:lpstr>
      <vt:lpstr>7 COMPONENTS</vt:lpstr>
      <vt:lpstr>HEADER</vt:lpstr>
      <vt:lpstr>PowerPoint Presentation</vt:lpstr>
      <vt:lpstr>PowerPoint Presentation</vt:lpstr>
      <vt:lpstr>BUSINESS LETTER FORMAT</vt:lpstr>
      <vt:lpstr>FIRST PARAGRAPH</vt:lpstr>
      <vt:lpstr>2ND PARAGRAPH – BODY</vt:lpstr>
      <vt:lpstr>3RD PARAGRAPH – BODY</vt:lpstr>
      <vt:lpstr>IF You Wish to Express Your Disability</vt:lpstr>
      <vt:lpstr>CLOSING PARAGRAPH</vt:lpstr>
      <vt:lpstr>SIGNATURE</vt:lpstr>
      <vt:lpstr>TIPS </vt:lpstr>
      <vt:lpstr>PowerPoint Presentation</vt:lpstr>
      <vt:lpstr>What is an Interview?  </vt:lpstr>
      <vt:lpstr>Types of Interviews </vt:lpstr>
      <vt:lpstr>PowerPoint Presentation</vt:lpstr>
      <vt:lpstr>Interview Etiquette </vt:lpstr>
      <vt:lpstr>PowerPoint Presentation</vt:lpstr>
      <vt:lpstr>PowerPoint Presentation</vt:lpstr>
      <vt:lpstr> </vt:lpstr>
      <vt:lpstr>Decision around Disclosing Disability</vt:lpstr>
      <vt:lpstr>Know Your Rights! </vt:lpstr>
      <vt:lpstr>What to Disclose  </vt:lpstr>
      <vt:lpstr>To Whom? </vt:lpstr>
      <vt:lpstr>When to Disclose </vt:lpstr>
      <vt:lpstr>How to Disclose </vt:lpstr>
      <vt:lpstr>Client’s Profile</vt:lpstr>
      <vt:lpstr>Dialogue </vt:lpstr>
      <vt:lpstr>PowerPoint Presentation</vt:lpstr>
      <vt:lpstr>PowerPoint Presentation</vt:lpstr>
      <vt:lpstr>References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Elise Williams</cp:lastModifiedBy>
  <cp:revision>2</cp:revision>
  <dcterms:modified xsi:type="dcterms:W3CDTF">2021-05-18T14:23:02Z</dcterms:modified>
</cp:coreProperties>
</file>